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7.95</c:v>
                </c:pt>
                <c:pt idx="1">
                  <c:v>8.6</c:v>
                </c:pt>
                <c:pt idx="2">
                  <c:v>7.64</c:v>
                </c:pt>
                <c:pt idx="3">
                  <c:v>7.4</c:v>
                </c:pt>
                <c:pt idx="4">
                  <c:v>6.62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8</c:v>
                </c:pt>
                <c:pt idx="4">
                  <c:v>9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363033240"/>
        <c:axId val="363033632"/>
      </c:barChart>
      <c:catAx>
        <c:axId val="36303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33632"/>
        <c:crosses val="autoZero"/>
        <c:auto val="1"/>
        <c:lblAlgn val="ctr"/>
        <c:lblOffset val="100"/>
        <c:noMultiLvlLbl val="0"/>
      </c:catAx>
      <c:valAx>
        <c:axId val="363033632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63033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21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4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4945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504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8779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822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05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65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103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930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927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33" b="1" i="0">
                <a:solidFill>
                  <a:srgbClr val="005BBA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6711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872C2-BDB9-48A5-9ADB-4B6EDB97FA2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9B07A9-0FDC-4115-B0E6-B50490FCC2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8907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22427" cy="65294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59200" y="482601"/>
            <a:ext cx="8957945" cy="902811"/>
          </a:xfrm>
        </p:spPr>
        <p:txBody>
          <a:bodyPr/>
          <a:lstStyle/>
          <a:p>
            <a:r>
              <a:rPr lang="uk-UA" dirty="0" smtClean="0"/>
              <a:t>РЕЙТИНГИ УСПІШНОСТІ </a:t>
            </a:r>
            <a:br>
              <a:rPr lang="uk-UA" dirty="0" smtClean="0"/>
            </a:br>
            <a:r>
              <a:rPr lang="uk-UA" dirty="0" smtClean="0"/>
              <a:t>2025-2026 н. р. (5-9 </a:t>
            </a:r>
            <a:r>
              <a:rPr lang="uk-UA" dirty="0" smtClean="0"/>
              <a:t>КЛАСИ)</a:t>
            </a: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/>
          </p:nvPr>
        </p:nvGraphicFramePr>
        <p:xfrm>
          <a:off x="2235200" y="1385411"/>
          <a:ext cx="7823200" cy="51440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0264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object 5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22427" cy="6529493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545118" y="1679786"/>
            <a:ext cx="11278023" cy="3027680"/>
            <a:chOff x="817676" y="2519679"/>
            <a:chExt cx="16917035" cy="4541520"/>
          </a:xfrm>
        </p:grpSpPr>
        <p:sp>
          <p:nvSpPr>
            <p:cNvPr id="3" name="object 3"/>
            <p:cNvSpPr/>
            <p:nvPr/>
          </p:nvSpPr>
          <p:spPr>
            <a:xfrm>
              <a:off x="13289279" y="3345179"/>
              <a:ext cx="4325620" cy="3596640"/>
            </a:xfrm>
            <a:custGeom>
              <a:avLst/>
              <a:gdLst/>
              <a:ahLst/>
              <a:cxnLst/>
              <a:rect l="l" t="t" r="r" b="b"/>
              <a:pathLst>
                <a:path w="4325619" h="3596640">
                  <a:moveTo>
                    <a:pt x="0" y="0"/>
                  </a:moveTo>
                  <a:lnTo>
                    <a:pt x="3244214" y="0"/>
                  </a:lnTo>
                  <a:lnTo>
                    <a:pt x="4325619" y="1798320"/>
                  </a:lnTo>
                  <a:lnTo>
                    <a:pt x="3244214" y="3596640"/>
                  </a:lnTo>
                  <a:lnTo>
                    <a:pt x="0" y="3596640"/>
                  </a:lnTo>
                  <a:lnTo>
                    <a:pt x="1081404" y="1798320"/>
                  </a:lnTo>
                  <a:lnTo>
                    <a:pt x="0" y="0"/>
                  </a:lnTo>
                  <a:close/>
                </a:path>
              </a:pathLst>
            </a:custGeom>
            <a:ln w="238760">
              <a:solidFill>
                <a:srgbClr val="FF8B38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4" name="object 4"/>
            <p:cNvSpPr/>
            <p:nvPr/>
          </p:nvSpPr>
          <p:spPr>
            <a:xfrm>
              <a:off x="12936220" y="3220719"/>
              <a:ext cx="1775460" cy="3467100"/>
            </a:xfrm>
            <a:custGeom>
              <a:avLst/>
              <a:gdLst/>
              <a:ahLst/>
              <a:cxnLst/>
              <a:rect l="l" t="t" r="r" b="b"/>
              <a:pathLst>
                <a:path w="1775459" h="3467100">
                  <a:moveTo>
                    <a:pt x="1775460" y="0"/>
                  </a:moveTo>
                  <a:lnTo>
                    <a:pt x="0" y="0"/>
                  </a:lnTo>
                  <a:lnTo>
                    <a:pt x="0" y="3467100"/>
                  </a:lnTo>
                  <a:lnTo>
                    <a:pt x="1775460" y="3467100"/>
                  </a:lnTo>
                  <a:lnTo>
                    <a:pt x="1775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55125" y="3210559"/>
              <a:ext cx="4673472" cy="38354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966200" y="3220719"/>
              <a:ext cx="1775460" cy="3467100"/>
            </a:xfrm>
            <a:custGeom>
              <a:avLst/>
              <a:gdLst/>
              <a:ahLst/>
              <a:cxnLst/>
              <a:rect l="l" t="t" r="r" b="b"/>
              <a:pathLst>
                <a:path w="1775459" h="3467100">
                  <a:moveTo>
                    <a:pt x="1775459" y="0"/>
                  </a:moveTo>
                  <a:lnTo>
                    <a:pt x="0" y="0"/>
                  </a:lnTo>
                  <a:lnTo>
                    <a:pt x="0" y="3467100"/>
                  </a:lnTo>
                  <a:lnTo>
                    <a:pt x="1775459" y="3467100"/>
                  </a:lnTo>
                  <a:lnTo>
                    <a:pt x="17754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07685" y="3210559"/>
              <a:ext cx="4673472" cy="38354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98720" y="3220719"/>
              <a:ext cx="1775460" cy="3467100"/>
            </a:xfrm>
            <a:custGeom>
              <a:avLst/>
              <a:gdLst/>
              <a:ahLst/>
              <a:cxnLst/>
              <a:rect l="l" t="t" r="r" b="b"/>
              <a:pathLst>
                <a:path w="1775459" h="3467100">
                  <a:moveTo>
                    <a:pt x="1775460" y="0"/>
                  </a:moveTo>
                  <a:lnTo>
                    <a:pt x="0" y="0"/>
                  </a:lnTo>
                  <a:lnTo>
                    <a:pt x="0" y="3467100"/>
                  </a:lnTo>
                  <a:lnTo>
                    <a:pt x="1775460" y="3467100"/>
                  </a:lnTo>
                  <a:lnTo>
                    <a:pt x="1775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7676" y="3210559"/>
              <a:ext cx="4673422" cy="38354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28700" y="3220719"/>
              <a:ext cx="1775460" cy="3467100"/>
            </a:xfrm>
            <a:custGeom>
              <a:avLst/>
              <a:gdLst/>
              <a:ahLst/>
              <a:cxnLst/>
              <a:rect l="l" t="t" r="r" b="b"/>
              <a:pathLst>
                <a:path w="1775460" h="3467100">
                  <a:moveTo>
                    <a:pt x="1775460" y="0"/>
                  </a:moveTo>
                  <a:lnTo>
                    <a:pt x="0" y="0"/>
                  </a:lnTo>
                  <a:lnTo>
                    <a:pt x="0" y="3467100"/>
                  </a:lnTo>
                  <a:lnTo>
                    <a:pt x="1775460" y="3467100"/>
                  </a:lnTo>
                  <a:lnTo>
                    <a:pt x="17754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47140" y="2567939"/>
              <a:ext cx="1836419" cy="18389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79660" y="2567939"/>
              <a:ext cx="1836420" cy="183895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952219" y="2567939"/>
              <a:ext cx="1518920" cy="1521460"/>
            </a:xfrm>
            <a:custGeom>
              <a:avLst/>
              <a:gdLst/>
              <a:ahLst/>
              <a:cxnLst/>
              <a:rect l="l" t="t" r="r" b="b"/>
              <a:pathLst>
                <a:path w="1518919" h="1521460">
                  <a:moveTo>
                    <a:pt x="759460" y="0"/>
                  </a:moveTo>
                  <a:lnTo>
                    <a:pt x="711425" y="1496"/>
                  </a:lnTo>
                  <a:lnTo>
                    <a:pt x="664186" y="5927"/>
                  </a:lnTo>
                  <a:lnTo>
                    <a:pt x="617830" y="13203"/>
                  </a:lnTo>
                  <a:lnTo>
                    <a:pt x="572446" y="23234"/>
                  </a:lnTo>
                  <a:lnTo>
                    <a:pt x="528124" y="35932"/>
                  </a:lnTo>
                  <a:lnTo>
                    <a:pt x="484952" y="51208"/>
                  </a:lnTo>
                  <a:lnTo>
                    <a:pt x="443019" y="68972"/>
                  </a:lnTo>
                  <a:lnTo>
                    <a:pt x="402415" y="89136"/>
                  </a:lnTo>
                  <a:lnTo>
                    <a:pt x="363227" y="111609"/>
                  </a:lnTo>
                  <a:lnTo>
                    <a:pt x="325545" y="136303"/>
                  </a:lnTo>
                  <a:lnTo>
                    <a:pt x="289458" y="163130"/>
                  </a:lnTo>
                  <a:lnTo>
                    <a:pt x="255055" y="191999"/>
                  </a:lnTo>
                  <a:lnTo>
                    <a:pt x="222424" y="222821"/>
                  </a:lnTo>
                  <a:lnTo>
                    <a:pt x="191655" y="255508"/>
                  </a:lnTo>
                  <a:lnTo>
                    <a:pt x="162837" y="289970"/>
                  </a:lnTo>
                  <a:lnTo>
                    <a:pt x="136058" y="326118"/>
                  </a:lnTo>
                  <a:lnTo>
                    <a:pt x="111407" y="363864"/>
                  </a:lnTo>
                  <a:lnTo>
                    <a:pt x="88974" y="403117"/>
                  </a:lnTo>
                  <a:lnTo>
                    <a:pt x="68847" y="443789"/>
                  </a:lnTo>
                  <a:lnTo>
                    <a:pt x="51115" y="485790"/>
                  </a:lnTo>
                  <a:lnTo>
                    <a:pt x="35867" y="529032"/>
                  </a:lnTo>
                  <a:lnTo>
                    <a:pt x="23192" y="573426"/>
                  </a:lnTo>
                  <a:lnTo>
                    <a:pt x="13178" y="618881"/>
                  </a:lnTo>
                  <a:lnTo>
                    <a:pt x="5916" y="665310"/>
                  </a:lnTo>
                  <a:lnTo>
                    <a:pt x="1493" y="712622"/>
                  </a:lnTo>
                  <a:lnTo>
                    <a:pt x="0" y="760729"/>
                  </a:lnTo>
                  <a:lnTo>
                    <a:pt x="1493" y="808837"/>
                  </a:lnTo>
                  <a:lnTo>
                    <a:pt x="5916" y="856149"/>
                  </a:lnTo>
                  <a:lnTo>
                    <a:pt x="13178" y="902578"/>
                  </a:lnTo>
                  <a:lnTo>
                    <a:pt x="23192" y="948033"/>
                  </a:lnTo>
                  <a:lnTo>
                    <a:pt x="35867" y="992427"/>
                  </a:lnTo>
                  <a:lnTo>
                    <a:pt x="51115" y="1035669"/>
                  </a:lnTo>
                  <a:lnTo>
                    <a:pt x="68847" y="1077670"/>
                  </a:lnTo>
                  <a:lnTo>
                    <a:pt x="88974" y="1118342"/>
                  </a:lnTo>
                  <a:lnTo>
                    <a:pt x="111407" y="1157595"/>
                  </a:lnTo>
                  <a:lnTo>
                    <a:pt x="136058" y="1195341"/>
                  </a:lnTo>
                  <a:lnTo>
                    <a:pt x="162837" y="1231489"/>
                  </a:lnTo>
                  <a:lnTo>
                    <a:pt x="191655" y="1265951"/>
                  </a:lnTo>
                  <a:lnTo>
                    <a:pt x="222424" y="1298638"/>
                  </a:lnTo>
                  <a:lnTo>
                    <a:pt x="255055" y="1329460"/>
                  </a:lnTo>
                  <a:lnTo>
                    <a:pt x="289458" y="1358329"/>
                  </a:lnTo>
                  <a:lnTo>
                    <a:pt x="325545" y="1385156"/>
                  </a:lnTo>
                  <a:lnTo>
                    <a:pt x="363227" y="1409850"/>
                  </a:lnTo>
                  <a:lnTo>
                    <a:pt x="402415" y="1432323"/>
                  </a:lnTo>
                  <a:lnTo>
                    <a:pt x="443019" y="1452487"/>
                  </a:lnTo>
                  <a:lnTo>
                    <a:pt x="484952" y="1470251"/>
                  </a:lnTo>
                  <a:lnTo>
                    <a:pt x="528124" y="1485527"/>
                  </a:lnTo>
                  <a:lnTo>
                    <a:pt x="572446" y="1498225"/>
                  </a:lnTo>
                  <a:lnTo>
                    <a:pt x="617830" y="1508256"/>
                  </a:lnTo>
                  <a:lnTo>
                    <a:pt x="664186" y="1515532"/>
                  </a:lnTo>
                  <a:lnTo>
                    <a:pt x="711425" y="1519963"/>
                  </a:lnTo>
                  <a:lnTo>
                    <a:pt x="759460" y="1521459"/>
                  </a:lnTo>
                  <a:lnTo>
                    <a:pt x="807494" y="1519963"/>
                  </a:lnTo>
                  <a:lnTo>
                    <a:pt x="854733" y="1515532"/>
                  </a:lnTo>
                  <a:lnTo>
                    <a:pt x="901089" y="1508256"/>
                  </a:lnTo>
                  <a:lnTo>
                    <a:pt x="946473" y="1498225"/>
                  </a:lnTo>
                  <a:lnTo>
                    <a:pt x="990795" y="1485527"/>
                  </a:lnTo>
                  <a:lnTo>
                    <a:pt x="1033967" y="1470251"/>
                  </a:lnTo>
                  <a:lnTo>
                    <a:pt x="1075900" y="1452487"/>
                  </a:lnTo>
                  <a:lnTo>
                    <a:pt x="1116504" y="1432323"/>
                  </a:lnTo>
                  <a:lnTo>
                    <a:pt x="1155692" y="1409850"/>
                  </a:lnTo>
                  <a:lnTo>
                    <a:pt x="1193374" y="1385156"/>
                  </a:lnTo>
                  <a:lnTo>
                    <a:pt x="1229461" y="1358329"/>
                  </a:lnTo>
                  <a:lnTo>
                    <a:pt x="1263864" y="1329460"/>
                  </a:lnTo>
                  <a:lnTo>
                    <a:pt x="1296495" y="1298638"/>
                  </a:lnTo>
                  <a:lnTo>
                    <a:pt x="1327264" y="1265951"/>
                  </a:lnTo>
                  <a:lnTo>
                    <a:pt x="1356082" y="1231489"/>
                  </a:lnTo>
                  <a:lnTo>
                    <a:pt x="1382861" y="1195341"/>
                  </a:lnTo>
                  <a:lnTo>
                    <a:pt x="1407512" y="1157595"/>
                  </a:lnTo>
                  <a:lnTo>
                    <a:pt x="1429945" y="1118342"/>
                  </a:lnTo>
                  <a:lnTo>
                    <a:pt x="1450072" y="1077670"/>
                  </a:lnTo>
                  <a:lnTo>
                    <a:pt x="1467804" y="1035669"/>
                  </a:lnTo>
                  <a:lnTo>
                    <a:pt x="1483052" y="992427"/>
                  </a:lnTo>
                  <a:lnTo>
                    <a:pt x="1495727" y="948033"/>
                  </a:lnTo>
                  <a:lnTo>
                    <a:pt x="1505741" y="902578"/>
                  </a:lnTo>
                  <a:lnTo>
                    <a:pt x="1513003" y="856149"/>
                  </a:lnTo>
                  <a:lnTo>
                    <a:pt x="1517426" y="808837"/>
                  </a:lnTo>
                  <a:lnTo>
                    <a:pt x="1518920" y="760729"/>
                  </a:lnTo>
                  <a:lnTo>
                    <a:pt x="1517426" y="712622"/>
                  </a:lnTo>
                  <a:lnTo>
                    <a:pt x="1513003" y="665310"/>
                  </a:lnTo>
                  <a:lnTo>
                    <a:pt x="1505741" y="618881"/>
                  </a:lnTo>
                  <a:lnTo>
                    <a:pt x="1495727" y="573426"/>
                  </a:lnTo>
                  <a:lnTo>
                    <a:pt x="1483052" y="529032"/>
                  </a:lnTo>
                  <a:lnTo>
                    <a:pt x="1467804" y="485790"/>
                  </a:lnTo>
                  <a:lnTo>
                    <a:pt x="1450072" y="443789"/>
                  </a:lnTo>
                  <a:lnTo>
                    <a:pt x="1429945" y="403117"/>
                  </a:lnTo>
                  <a:lnTo>
                    <a:pt x="1407512" y="363864"/>
                  </a:lnTo>
                  <a:lnTo>
                    <a:pt x="1382861" y="326118"/>
                  </a:lnTo>
                  <a:lnTo>
                    <a:pt x="1356082" y="289970"/>
                  </a:lnTo>
                  <a:lnTo>
                    <a:pt x="1327264" y="255508"/>
                  </a:lnTo>
                  <a:lnTo>
                    <a:pt x="1296495" y="222821"/>
                  </a:lnTo>
                  <a:lnTo>
                    <a:pt x="1263864" y="191999"/>
                  </a:lnTo>
                  <a:lnTo>
                    <a:pt x="1229461" y="163130"/>
                  </a:lnTo>
                  <a:lnTo>
                    <a:pt x="1193374" y="136303"/>
                  </a:lnTo>
                  <a:lnTo>
                    <a:pt x="1155692" y="111609"/>
                  </a:lnTo>
                  <a:lnTo>
                    <a:pt x="1116504" y="89136"/>
                  </a:lnTo>
                  <a:lnTo>
                    <a:pt x="1075900" y="68972"/>
                  </a:lnTo>
                  <a:lnTo>
                    <a:pt x="1033967" y="51208"/>
                  </a:lnTo>
                  <a:lnTo>
                    <a:pt x="990795" y="35932"/>
                  </a:lnTo>
                  <a:lnTo>
                    <a:pt x="946473" y="23234"/>
                  </a:lnTo>
                  <a:lnTo>
                    <a:pt x="901089" y="13203"/>
                  </a:lnTo>
                  <a:lnTo>
                    <a:pt x="854733" y="5927"/>
                  </a:lnTo>
                  <a:lnTo>
                    <a:pt x="807494" y="1496"/>
                  </a:lnTo>
                  <a:lnTo>
                    <a:pt x="759460" y="0"/>
                  </a:lnTo>
                  <a:close/>
                </a:path>
              </a:pathLst>
            </a:custGeom>
            <a:solidFill>
              <a:srgbClr val="FF8B38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12179" y="2567939"/>
              <a:ext cx="1838960" cy="1838959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3952219" y="2567939"/>
              <a:ext cx="1518920" cy="1521460"/>
            </a:xfrm>
            <a:custGeom>
              <a:avLst/>
              <a:gdLst/>
              <a:ahLst/>
              <a:cxnLst/>
              <a:rect l="l" t="t" r="r" b="b"/>
              <a:pathLst>
                <a:path w="1518919" h="1521460">
                  <a:moveTo>
                    <a:pt x="759460" y="0"/>
                  </a:moveTo>
                  <a:lnTo>
                    <a:pt x="711425" y="1496"/>
                  </a:lnTo>
                  <a:lnTo>
                    <a:pt x="664186" y="5927"/>
                  </a:lnTo>
                  <a:lnTo>
                    <a:pt x="617830" y="13203"/>
                  </a:lnTo>
                  <a:lnTo>
                    <a:pt x="572446" y="23234"/>
                  </a:lnTo>
                  <a:lnTo>
                    <a:pt x="528124" y="35932"/>
                  </a:lnTo>
                  <a:lnTo>
                    <a:pt x="484952" y="51208"/>
                  </a:lnTo>
                  <a:lnTo>
                    <a:pt x="443019" y="68972"/>
                  </a:lnTo>
                  <a:lnTo>
                    <a:pt x="402415" y="89136"/>
                  </a:lnTo>
                  <a:lnTo>
                    <a:pt x="363227" y="111609"/>
                  </a:lnTo>
                  <a:lnTo>
                    <a:pt x="325545" y="136303"/>
                  </a:lnTo>
                  <a:lnTo>
                    <a:pt x="289458" y="163130"/>
                  </a:lnTo>
                  <a:lnTo>
                    <a:pt x="255055" y="191999"/>
                  </a:lnTo>
                  <a:lnTo>
                    <a:pt x="222424" y="222821"/>
                  </a:lnTo>
                  <a:lnTo>
                    <a:pt x="191655" y="255508"/>
                  </a:lnTo>
                  <a:lnTo>
                    <a:pt x="162837" y="289970"/>
                  </a:lnTo>
                  <a:lnTo>
                    <a:pt x="136058" y="326118"/>
                  </a:lnTo>
                  <a:lnTo>
                    <a:pt x="111407" y="363864"/>
                  </a:lnTo>
                  <a:lnTo>
                    <a:pt x="88974" y="403117"/>
                  </a:lnTo>
                  <a:lnTo>
                    <a:pt x="68847" y="443789"/>
                  </a:lnTo>
                  <a:lnTo>
                    <a:pt x="51115" y="485790"/>
                  </a:lnTo>
                  <a:lnTo>
                    <a:pt x="35867" y="529032"/>
                  </a:lnTo>
                  <a:lnTo>
                    <a:pt x="23192" y="573426"/>
                  </a:lnTo>
                  <a:lnTo>
                    <a:pt x="13178" y="618881"/>
                  </a:lnTo>
                  <a:lnTo>
                    <a:pt x="5916" y="665310"/>
                  </a:lnTo>
                  <a:lnTo>
                    <a:pt x="1493" y="712622"/>
                  </a:lnTo>
                  <a:lnTo>
                    <a:pt x="0" y="760729"/>
                  </a:lnTo>
                  <a:lnTo>
                    <a:pt x="1493" y="808837"/>
                  </a:lnTo>
                  <a:lnTo>
                    <a:pt x="5916" y="856149"/>
                  </a:lnTo>
                  <a:lnTo>
                    <a:pt x="13178" y="902578"/>
                  </a:lnTo>
                  <a:lnTo>
                    <a:pt x="23192" y="948033"/>
                  </a:lnTo>
                  <a:lnTo>
                    <a:pt x="35867" y="992427"/>
                  </a:lnTo>
                  <a:lnTo>
                    <a:pt x="51115" y="1035669"/>
                  </a:lnTo>
                  <a:lnTo>
                    <a:pt x="68847" y="1077670"/>
                  </a:lnTo>
                  <a:lnTo>
                    <a:pt x="88974" y="1118342"/>
                  </a:lnTo>
                  <a:lnTo>
                    <a:pt x="111407" y="1157595"/>
                  </a:lnTo>
                  <a:lnTo>
                    <a:pt x="136058" y="1195341"/>
                  </a:lnTo>
                  <a:lnTo>
                    <a:pt x="162837" y="1231489"/>
                  </a:lnTo>
                  <a:lnTo>
                    <a:pt x="191655" y="1265951"/>
                  </a:lnTo>
                  <a:lnTo>
                    <a:pt x="222424" y="1298638"/>
                  </a:lnTo>
                  <a:lnTo>
                    <a:pt x="255055" y="1329460"/>
                  </a:lnTo>
                  <a:lnTo>
                    <a:pt x="289458" y="1358329"/>
                  </a:lnTo>
                  <a:lnTo>
                    <a:pt x="325545" y="1385156"/>
                  </a:lnTo>
                  <a:lnTo>
                    <a:pt x="363227" y="1409850"/>
                  </a:lnTo>
                  <a:lnTo>
                    <a:pt x="402415" y="1432323"/>
                  </a:lnTo>
                  <a:lnTo>
                    <a:pt x="443019" y="1452487"/>
                  </a:lnTo>
                  <a:lnTo>
                    <a:pt x="484952" y="1470251"/>
                  </a:lnTo>
                  <a:lnTo>
                    <a:pt x="528124" y="1485527"/>
                  </a:lnTo>
                  <a:lnTo>
                    <a:pt x="572446" y="1498225"/>
                  </a:lnTo>
                  <a:lnTo>
                    <a:pt x="617830" y="1508256"/>
                  </a:lnTo>
                  <a:lnTo>
                    <a:pt x="664186" y="1515532"/>
                  </a:lnTo>
                  <a:lnTo>
                    <a:pt x="711425" y="1519963"/>
                  </a:lnTo>
                  <a:lnTo>
                    <a:pt x="759460" y="1521459"/>
                  </a:lnTo>
                  <a:lnTo>
                    <a:pt x="807494" y="1519963"/>
                  </a:lnTo>
                  <a:lnTo>
                    <a:pt x="854733" y="1515532"/>
                  </a:lnTo>
                  <a:lnTo>
                    <a:pt x="901089" y="1508256"/>
                  </a:lnTo>
                  <a:lnTo>
                    <a:pt x="946473" y="1498225"/>
                  </a:lnTo>
                  <a:lnTo>
                    <a:pt x="990795" y="1485527"/>
                  </a:lnTo>
                  <a:lnTo>
                    <a:pt x="1033967" y="1470251"/>
                  </a:lnTo>
                  <a:lnTo>
                    <a:pt x="1075900" y="1452487"/>
                  </a:lnTo>
                  <a:lnTo>
                    <a:pt x="1116504" y="1432323"/>
                  </a:lnTo>
                  <a:lnTo>
                    <a:pt x="1155692" y="1409850"/>
                  </a:lnTo>
                  <a:lnTo>
                    <a:pt x="1193374" y="1385156"/>
                  </a:lnTo>
                  <a:lnTo>
                    <a:pt x="1229461" y="1358329"/>
                  </a:lnTo>
                  <a:lnTo>
                    <a:pt x="1263864" y="1329460"/>
                  </a:lnTo>
                  <a:lnTo>
                    <a:pt x="1296495" y="1298638"/>
                  </a:lnTo>
                  <a:lnTo>
                    <a:pt x="1327264" y="1265951"/>
                  </a:lnTo>
                  <a:lnTo>
                    <a:pt x="1356082" y="1231489"/>
                  </a:lnTo>
                  <a:lnTo>
                    <a:pt x="1382861" y="1195341"/>
                  </a:lnTo>
                  <a:lnTo>
                    <a:pt x="1407512" y="1157595"/>
                  </a:lnTo>
                  <a:lnTo>
                    <a:pt x="1429945" y="1118342"/>
                  </a:lnTo>
                  <a:lnTo>
                    <a:pt x="1450072" y="1077670"/>
                  </a:lnTo>
                  <a:lnTo>
                    <a:pt x="1467804" y="1035669"/>
                  </a:lnTo>
                  <a:lnTo>
                    <a:pt x="1483052" y="992427"/>
                  </a:lnTo>
                  <a:lnTo>
                    <a:pt x="1495727" y="948033"/>
                  </a:lnTo>
                  <a:lnTo>
                    <a:pt x="1505741" y="902578"/>
                  </a:lnTo>
                  <a:lnTo>
                    <a:pt x="1513003" y="856149"/>
                  </a:lnTo>
                  <a:lnTo>
                    <a:pt x="1517426" y="808837"/>
                  </a:lnTo>
                  <a:lnTo>
                    <a:pt x="1518920" y="760729"/>
                  </a:lnTo>
                  <a:lnTo>
                    <a:pt x="1517426" y="712622"/>
                  </a:lnTo>
                  <a:lnTo>
                    <a:pt x="1513003" y="665310"/>
                  </a:lnTo>
                  <a:lnTo>
                    <a:pt x="1505741" y="618881"/>
                  </a:lnTo>
                  <a:lnTo>
                    <a:pt x="1495727" y="573426"/>
                  </a:lnTo>
                  <a:lnTo>
                    <a:pt x="1483052" y="529032"/>
                  </a:lnTo>
                  <a:lnTo>
                    <a:pt x="1467804" y="485790"/>
                  </a:lnTo>
                  <a:lnTo>
                    <a:pt x="1450072" y="443789"/>
                  </a:lnTo>
                  <a:lnTo>
                    <a:pt x="1429945" y="403117"/>
                  </a:lnTo>
                  <a:lnTo>
                    <a:pt x="1407512" y="363864"/>
                  </a:lnTo>
                  <a:lnTo>
                    <a:pt x="1382861" y="326118"/>
                  </a:lnTo>
                  <a:lnTo>
                    <a:pt x="1356082" y="289970"/>
                  </a:lnTo>
                  <a:lnTo>
                    <a:pt x="1327264" y="255508"/>
                  </a:lnTo>
                  <a:lnTo>
                    <a:pt x="1296495" y="222821"/>
                  </a:lnTo>
                  <a:lnTo>
                    <a:pt x="1263864" y="191999"/>
                  </a:lnTo>
                  <a:lnTo>
                    <a:pt x="1229461" y="163130"/>
                  </a:lnTo>
                  <a:lnTo>
                    <a:pt x="1193374" y="136303"/>
                  </a:lnTo>
                  <a:lnTo>
                    <a:pt x="1155692" y="111609"/>
                  </a:lnTo>
                  <a:lnTo>
                    <a:pt x="1116504" y="89136"/>
                  </a:lnTo>
                  <a:lnTo>
                    <a:pt x="1075900" y="68972"/>
                  </a:lnTo>
                  <a:lnTo>
                    <a:pt x="1033967" y="51208"/>
                  </a:lnTo>
                  <a:lnTo>
                    <a:pt x="990795" y="35932"/>
                  </a:lnTo>
                  <a:lnTo>
                    <a:pt x="946473" y="23234"/>
                  </a:lnTo>
                  <a:lnTo>
                    <a:pt x="901089" y="13203"/>
                  </a:lnTo>
                  <a:lnTo>
                    <a:pt x="854733" y="5927"/>
                  </a:lnTo>
                  <a:lnTo>
                    <a:pt x="807494" y="1496"/>
                  </a:lnTo>
                  <a:lnTo>
                    <a:pt x="759460" y="0"/>
                  </a:lnTo>
                  <a:close/>
                </a:path>
              </a:pathLst>
            </a:custGeom>
            <a:ln w="9652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044700" y="2567939"/>
              <a:ext cx="1836420" cy="1838959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44700" y="2567939"/>
              <a:ext cx="9458960" cy="1521460"/>
            </a:xfrm>
            <a:custGeom>
              <a:avLst/>
              <a:gdLst/>
              <a:ahLst/>
              <a:cxnLst/>
              <a:rect l="l" t="t" r="r" b="b"/>
              <a:pathLst>
                <a:path w="9458960" h="1521460">
                  <a:moveTo>
                    <a:pt x="8698230" y="0"/>
                  </a:moveTo>
                  <a:lnTo>
                    <a:pt x="8650122" y="1496"/>
                  </a:lnTo>
                  <a:lnTo>
                    <a:pt x="8602810" y="5927"/>
                  </a:lnTo>
                  <a:lnTo>
                    <a:pt x="8556381" y="13203"/>
                  </a:lnTo>
                  <a:lnTo>
                    <a:pt x="8510926" y="23234"/>
                  </a:lnTo>
                  <a:lnTo>
                    <a:pt x="8466532" y="35932"/>
                  </a:lnTo>
                  <a:lnTo>
                    <a:pt x="8423290" y="51208"/>
                  </a:lnTo>
                  <a:lnTo>
                    <a:pt x="8381289" y="68972"/>
                  </a:lnTo>
                  <a:lnTo>
                    <a:pt x="8340617" y="89136"/>
                  </a:lnTo>
                  <a:lnTo>
                    <a:pt x="8301364" y="111609"/>
                  </a:lnTo>
                  <a:lnTo>
                    <a:pt x="8263618" y="136303"/>
                  </a:lnTo>
                  <a:lnTo>
                    <a:pt x="8227470" y="163130"/>
                  </a:lnTo>
                  <a:lnTo>
                    <a:pt x="8193008" y="191999"/>
                  </a:lnTo>
                  <a:lnTo>
                    <a:pt x="8160321" y="222821"/>
                  </a:lnTo>
                  <a:lnTo>
                    <a:pt x="8129499" y="255508"/>
                  </a:lnTo>
                  <a:lnTo>
                    <a:pt x="8100630" y="289970"/>
                  </a:lnTo>
                  <a:lnTo>
                    <a:pt x="8073803" y="326118"/>
                  </a:lnTo>
                  <a:lnTo>
                    <a:pt x="8049109" y="363864"/>
                  </a:lnTo>
                  <a:lnTo>
                    <a:pt x="8026636" y="403117"/>
                  </a:lnTo>
                  <a:lnTo>
                    <a:pt x="8006472" y="443789"/>
                  </a:lnTo>
                  <a:lnTo>
                    <a:pt x="7988708" y="485790"/>
                  </a:lnTo>
                  <a:lnTo>
                    <a:pt x="7973432" y="529032"/>
                  </a:lnTo>
                  <a:lnTo>
                    <a:pt x="7960734" y="573426"/>
                  </a:lnTo>
                  <a:lnTo>
                    <a:pt x="7950703" y="618881"/>
                  </a:lnTo>
                  <a:lnTo>
                    <a:pt x="7943427" y="665310"/>
                  </a:lnTo>
                  <a:lnTo>
                    <a:pt x="7938996" y="712622"/>
                  </a:lnTo>
                  <a:lnTo>
                    <a:pt x="7937500" y="760729"/>
                  </a:lnTo>
                  <a:lnTo>
                    <a:pt x="7938996" y="808837"/>
                  </a:lnTo>
                  <a:lnTo>
                    <a:pt x="7943427" y="856149"/>
                  </a:lnTo>
                  <a:lnTo>
                    <a:pt x="7950703" y="902578"/>
                  </a:lnTo>
                  <a:lnTo>
                    <a:pt x="7960734" y="948033"/>
                  </a:lnTo>
                  <a:lnTo>
                    <a:pt x="7973432" y="992427"/>
                  </a:lnTo>
                  <a:lnTo>
                    <a:pt x="7988708" y="1035669"/>
                  </a:lnTo>
                  <a:lnTo>
                    <a:pt x="8006472" y="1077670"/>
                  </a:lnTo>
                  <a:lnTo>
                    <a:pt x="8026636" y="1118342"/>
                  </a:lnTo>
                  <a:lnTo>
                    <a:pt x="8049109" y="1157595"/>
                  </a:lnTo>
                  <a:lnTo>
                    <a:pt x="8073803" y="1195341"/>
                  </a:lnTo>
                  <a:lnTo>
                    <a:pt x="8100630" y="1231489"/>
                  </a:lnTo>
                  <a:lnTo>
                    <a:pt x="8129499" y="1265951"/>
                  </a:lnTo>
                  <a:lnTo>
                    <a:pt x="8160321" y="1298638"/>
                  </a:lnTo>
                  <a:lnTo>
                    <a:pt x="8193008" y="1329460"/>
                  </a:lnTo>
                  <a:lnTo>
                    <a:pt x="8227470" y="1358329"/>
                  </a:lnTo>
                  <a:lnTo>
                    <a:pt x="8263618" y="1385156"/>
                  </a:lnTo>
                  <a:lnTo>
                    <a:pt x="8301364" y="1409850"/>
                  </a:lnTo>
                  <a:lnTo>
                    <a:pt x="8340617" y="1432323"/>
                  </a:lnTo>
                  <a:lnTo>
                    <a:pt x="8381289" y="1452487"/>
                  </a:lnTo>
                  <a:lnTo>
                    <a:pt x="8423290" y="1470251"/>
                  </a:lnTo>
                  <a:lnTo>
                    <a:pt x="8466532" y="1485527"/>
                  </a:lnTo>
                  <a:lnTo>
                    <a:pt x="8510926" y="1498225"/>
                  </a:lnTo>
                  <a:lnTo>
                    <a:pt x="8556381" y="1508256"/>
                  </a:lnTo>
                  <a:lnTo>
                    <a:pt x="8602810" y="1515532"/>
                  </a:lnTo>
                  <a:lnTo>
                    <a:pt x="8650122" y="1519963"/>
                  </a:lnTo>
                  <a:lnTo>
                    <a:pt x="8698230" y="1521459"/>
                  </a:lnTo>
                  <a:lnTo>
                    <a:pt x="8746337" y="1519963"/>
                  </a:lnTo>
                  <a:lnTo>
                    <a:pt x="8793649" y="1515532"/>
                  </a:lnTo>
                  <a:lnTo>
                    <a:pt x="8840078" y="1508256"/>
                  </a:lnTo>
                  <a:lnTo>
                    <a:pt x="8885533" y="1498225"/>
                  </a:lnTo>
                  <a:lnTo>
                    <a:pt x="8929927" y="1485527"/>
                  </a:lnTo>
                  <a:lnTo>
                    <a:pt x="8973169" y="1470251"/>
                  </a:lnTo>
                  <a:lnTo>
                    <a:pt x="9015170" y="1452487"/>
                  </a:lnTo>
                  <a:lnTo>
                    <a:pt x="9055842" y="1432323"/>
                  </a:lnTo>
                  <a:lnTo>
                    <a:pt x="9095095" y="1409850"/>
                  </a:lnTo>
                  <a:lnTo>
                    <a:pt x="9132841" y="1385156"/>
                  </a:lnTo>
                  <a:lnTo>
                    <a:pt x="9168989" y="1358329"/>
                  </a:lnTo>
                  <a:lnTo>
                    <a:pt x="9203451" y="1329460"/>
                  </a:lnTo>
                  <a:lnTo>
                    <a:pt x="9236138" y="1298638"/>
                  </a:lnTo>
                  <a:lnTo>
                    <a:pt x="9266960" y="1265951"/>
                  </a:lnTo>
                  <a:lnTo>
                    <a:pt x="9295829" y="1231489"/>
                  </a:lnTo>
                  <a:lnTo>
                    <a:pt x="9322656" y="1195341"/>
                  </a:lnTo>
                  <a:lnTo>
                    <a:pt x="9347350" y="1157595"/>
                  </a:lnTo>
                  <a:lnTo>
                    <a:pt x="9369823" y="1118342"/>
                  </a:lnTo>
                  <a:lnTo>
                    <a:pt x="9389987" y="1077670"/>
                  </a:lnTo>
                  <a:lnTo>
                    <a:pt x="9407751" y="1035669"/>
                  </a:lnTo>
                  <a:lnTo>
                    <a:pt x="9423027" y="992427"/>
                  </a:lnTo>
                  <a:lnTo>
                    <a:pt x="9435725" y="948033"/>
                  </a:lnTo>
                  <a:lnTo>
                    <a:pt x="9445756" y="902578"/>
                  </a:lnTo>
                  <a:lnTo>
                    <a:pt x="9453032" y="856149"/>
                  </a:lnTo>
                  <a:lnTo>
                    <a:pt x="9457463" y="808837"/>
                  </a:lnTo>
                  <a:lnTo>
                    <a:pt x="9458960" y="760729"/>
                  </a:lnTo>
                  <a:lnTo>
                    <a:pt x="9457463" y="712622"/>
                  </a:lnTo>
                  <a:lnTo>
                    <a:pt x="9453032" y="665310"/>
                  </a:lnTo>
                  <a:lnTo>
                    <a:pt x="9445756" y="618881"/>
                  </a:lnTo>
                  <a:lnTo>
                    <a:pt x="9435725" y="573426"/>
                  </a:lnTo>
                  <a:lnTo>
                    <a:pt x="9423027" y="529032"/>
                  </a:lnTo>
                  <a:lnTo>
                    <a:pt x="9407751" y="485790"/>
                  </a:lnTo>
                  <a:lnTo>
                    <a:pt x="9389987" y="443789"/>
                  </a:lnTo>
                  <a:lnTo>
                    <a:pt x="9369823" y="403117"/>
                  </a:lnTo>
                  <a:lnTo>
                    <a:pt x="9347350" y="363864"/>
                  </a:lnTo>
                  <a:lnTo>
                    <a:pt x="9322656" y="326118"/>
                  </a:lnTo>
                  <a:lnTo>
                    <a:pt x="9295829" y="289970"/>
                  </a:lnTo>
                  <a:lnTo>
                    <a:pt x="9266960" y="255508"/>
                  </a:lnTo>
                  <a:lnTo>
                    <a:pt x="9236138" y="222821"/>
                  </a:lnTo>
                  <a:lnTo>
                    <a:pt x="9203451" y="191999"/>
                  </a:lnTo>
                  <a:lnTo>
                    <a:pt x="9168989" y="163130"/>
                  </a:lnTo>
                  <a:lnTo>
                    <a:pt x="9132841" y="136303"/>
                  </a:lnTo>
                  <a:lnTo>
                    <a:pt x="9095095" y="111609"/>
                  </a:lnTo>
                  <a:lnTo>
                    <a:pt x="9055842" y="89136"/>
                  </a:lnTo>
                  <a:lnTo>
                    <a:pt x="9015170" y="68972"/>
                  </a:lnTo>
                  <a:lnTo>
                    <a:pt x="8973169" y="51208"/>
                  </a:lnTo>
                  <a:lnTo>
                    <a:pt x="8929927" y="35932"/>
                  </a:lnTo>
                  <a:lnTo>
                    <a:pt x="8885533" y="23234"/>
                  </a:lnTo>
                  <a:lnTo>
                    <a:pt x="8840078" y="13203"/>
                  </a:lnTo>
                  <a:lnTo>
                    <a:pt x="8793649" y="5927"/>
                  </a:lnTo>
                  <a:lnTo>
                    <a:pt x="8746337" y="1496"/>
                  </a:lnTo>
                  <a:lnTo>
                    <a:pt x="8698230" y="0"/>
                  </a:lnTo>
                  <a:close/>
                </a:path>
                <a:path w="9458960" h="1521460">
                  <a:moveTo>
                    <a:pt x="4728209" y="0"/>
                  </a:moveTo>
                  <a:lnTo>
                    <a:pt x="4680102" y="1496"/>
                  </a:lnTo>
                  <a:lnTo>
                    <a:pt x="4632790" y="5927"/>
                  </a:lnTo>
                  <a:lnTo>
                    <a:pt x="4586361" y="13203"/>
                  </a:lnTo>
                  <a:lnTo>
                    <a:pt x="4540906" y="23234"/>
                  </a:lnTo>
                  <a:lnTo>
                    <a:pt x="4496512" y="35932"/>
                  </a:lnTo>
                  <a:lnTo>
                    <a:pt x="4453270" y="51208"/>
                  </a:lnTo>
                  <a:lnTo>
                    <a:pt x="4411269" y="68972"/>
                  </a:lnTo>
                  <a:lnTo>
                    <a:pt x="4370597" y="89136"/>
                  </a:lnTo>
                  <a:lnTo>
                    <a:pt x="4331344" y="111609"/>
                  </a:lnTo>
                  <a:lnTo>
                    <a:pt x="4293598" y="136303"/>
                  </a:lnTo>
                  <a:lnTo>
                    <a:pt x="4257450" y="163130"/>
                  </a:lnTo>
                  <a:lnTo>
                    <a:pt x="4222988" y="191999"/>
                  </a:lnTo>
                  <a:lnTo>
                    <a:pt x="4190301" y="222821"/>
                  </a:lnTo>
                  <a:lnTo>
                    <a:pt x="4159479" y="255508"/>
                  </a:lnTo>
                  <a:lnTo>
                    <a:pt x="4130610" y="289970"/>
                  </a:lnTo>
                  <a:lnTo>
                    <a:pt x="4103783" y="326118"/>
                  </a:lnTo>
                  <a:lnTo>
                    <a:pt x="4079089" y="363864"/>
                  </a:lnTo>
                  <a:lnTo>
                    <a:pt x="4056616" y="403117"/>
                  </a:lnTo>
                  <a:lnTo>
                    <a:pt x="4036452" y="443789"/>
                  </a:lnTo>
                  <a:lnTo>
                    <a:pt x="4018688" y="485790"/>
                  </a:lnTo>
                  <a:lnTo>
                    <a:pt x="4003412" y="529032"/>
                  </a:lnTo>
                  <a:lnTo>
                    <a:pt x="3990714" y="573426"/>
                  </a:lnTo>
                  <a:lnTo>
                    <a:pt x="3980683" y="618881"/>
                  </a:lnTo>
                  <a:lnTo>
                    <a:pt x="3973407" y="665310"/>
                  </a:lnTo>
                  <a:lnTo>
                    <a:pt x="3968976" y="712622"/>
                  </a:lnTo>
                  <a:lnTo>
                    <a:pt x="3967479" y="760729"/>
                  </a:lnTo>
                  <a:lnTo>
                    <a:pt x="3968976" y="808837"/>
                  </a:lnTo>
                  <a:lnTo>
                    <a:pt x="3973407" y="856149"/>
                  </a:lnTo>
                  <a:lnTo>
                    <a:pt x="3980683" y="902578"/>
                  </a:lnTo>
                  <a:lnTo>
                    <a:pt x="3990714" y="948033"/>
                  </a:lnTo>
                  <a:lnTo>
                    <a:pt x="4003412" y="992427"/>
                  </a:lnTo>
                  <a:lnTo>
                    <a:pt x="4018688" y="1035669"/>
                  </a:lnTo>
                  <a:lnTo>
                    <a:pt x="4036452" y="1077670"/>
                  </a:lnTo>
                  <a:lnTo>
                    <a:pt x="4056616" y="1118342"/>
                  </a:lnTo>
                  <a:lnTo>
                    <a:pt x="4079089" y="1157595"/>
                  </a:lnTo>
                  <a:lnTo>
                    <a:pt x="4103783" y="1195341"/>
                  </a:lnTo>
                  <a:lnTo>
                    <a:pt x="4130610" y="1231489"/>
                  </a:lnTo>
                  <a:lnTo>
                    <a:pt x="4159479" y="1265951"/>
                  </a:lnTo>
                  <a:lnTo>
                    <a:pt x="4190301" y="1298638"/>
                  </a:lnTo>
                  <a:lnTo>
                    <a:pt x="4222988" y="1329460"/>
                  </a:lnTo>
                  <a:lnTo>
                    <a:pt x="4257450" y="1358329"/>
                  </a:lnTo>
                  <a:lnTo>
                    <a:pt x="4293598" y="1385156"/>
                  </a:lnTo>
                  <a:lnTo>
                    <a:pt x="4331344" y="1409850"/>
                  </a:lnTo>
                  <a:lnTo>
                    <a:pt x="4370597" y="1432323"/>
                  </a:lnTo>
                  <a:lnTo>
                    <a:pt x="4411269" y="1452487"/>
                  </a:lnTo>
                  <a:lnTo>
                    <a:pt x="4453270" y="1470251"/>
                  </a:lnTo>
                  <a:lnTo>
                    <a:pt x="4496512" y="1485527"/>
                  </a:lnTo>
                  <a:lnTo>
                    <a:pt x="4540906" y="1498225"/>
                  </a:lnTo>
                  <a:lnTo>
                    <a:pt x="4586361" y="1508256"/>
                  </a:lnTo>
                  <a:lnTo>
                    <a:pt x="4632790" y="1515532"/>
                  </a:lnTo>
                  <a:lnTo>
                    <a:pt x="4680102" y="1519963"/>
                  </a:lnTo>
                  <a:lnTo>
                    <a:pt x="4728209" y="1521459"/>
                  </a:lnTo>
                  <a:lnTo>
                    <a:pt x="4776317" y="1519963"/>
                  </a:lnTo>
                  <a:lnTo>
                    <a:pt x="4823629" y="1515532"/>
                  </a:lnTo>
                  <a:lnTo>
                    <a:pt x="4870058" y="1508256"/>
                  </a:lnTo>
                  <a:lnTo>
                    <a:pt x="4915513" y="1498225"/>
                  </a:lnTo>
                  <a:lnTo>
                    <a:pt x="4959907" y="1485527"/>
                  </a:lnTo>
                  <a:lnTo>
                    <a:pt x="5003149" y="1470251"/>
                  </a:lnTo>
                  <a:lnTo>
                    <a:pt x="5045150" y="1452487"/>
                  </a:lnTo>
                  <a:lnTo>
                    <a:pt x="5085822" y="1432323"/>
                  </a:lnTo>
                  <a:lnTo>
                    <a:pt x="5125075" y="1409850"/>
                  </a:lnTo>
                  <a:lnTo>
                    <a:pt x="5162821" y="1385156"/>
                  </a:lnTo>
                  <a:lnTo>
                    <a:pt x="5198969" y="1358329"/>
                  </a:lnTo>
                  <a:lnTo>
                    <a:pt x="5233431" y="1329460"/>
                  </a:lnTo>
                  <a:lnTo>
                    <a:pt x="5266118" y="1298638"/>
                  </a:lnTo>
                  <a:lnTo>
                    <a:pt x="5296940" y="1265951"/>
                  </a:lnTo>
                  <a:lnTo>
                    <a:pt x="5325809" y="1231489"/>
                  </a:lnTo>
                  <a:lnTo>
                    <a:pt x="5352636" y="1195341"/>
                  </a:lnTo>
                  <a:lnTo>
                    <a:pt x="5377330" y="1157595"/>
                  </a:lnTo>
                  <a:lnTo>
                    <a:pt x="5399803" y="1118342"/>
                  </a:lnTo>
                  <a:lnTo>
                    <a:pt x="5419967" y="1077670"/>
                  </a:lnTo>
                  <a:lnTo>
                    <a:pt x="5437731" y="1035669"/>
                  </a:lnTo>
                  <a:lnTo>
                    <a:pt x="5453007" y="992427"/>
                  </a:lnTo>
                  <a:lnTo>
                    <a:pt x="5465705" y="948033"/>
                  </a:lnTo>
                  <a:lnTo>
                    <a:pt x="5475736" y="902578"/>
                  </a:lnTo>
                  <a:lnTo>
                    <a:pt x="5483012" y="856149"/>
                  </a:lnTo>
                  <a:lnTo>
                    <a:pt x="5487443" y="808837"/>
                  </a:lnTo>
                  <a:lnTo>
                    <a:pt x="5488940" y="760729"/>
                  </a:lnTo>
                  <a:lnTo>
                    <a:pt x="5487443" y="712622"/>
                  </a:lnTo>
                  <a:lnTo>
                    <a:pt x="5483012" y="665310"/>
                  </a:lnTo>
                  <a:lnTo>
                    <a:pt x="5475736" y="618881"/>
                  </a:lnTo>
                  <a:lnTo>
                    <a:pt x="5465705" y="573426"/>
                  </a:lnTo>
                  <a:lnTo>
                    <a:pt x="5453007" y="529032"/>
                  </a:lnTo>
                  <a:lnTo>
                    <a:pt x="5437731" y="485790"/>
                  </a:lnTo>
                  <a:lnTo>
                    <a:pt x="5419967" y="443789"/>
                  </a:lnTo>
                  <a:lnTo>
                    <a:pt x="5399803" y="403117"/>
                  </a:lnTo>
                  <a:lnTo>
                    <a:pt x="5377330" y="363864"/>
                  </a:lnTo>
                  <a:lnTo>
                    <a:pt x="5352636" y="326118"/>
                  </a:lnTo>
                  <a:lnTo>
                    <a:pt x="5325809" y="289970"/>
                  </a:lnTo>
                  <a:lnTo>
                    <a:pt x="5296940" y="255508"/>
                  </a:lnTo>
                  <a:lnTo>
                    <a:pt x="5266118" y="222821"/>
                  </a:lnTo>
                  <a:lnTo>
                    <a:pt x="5233431" y="191999"/>
                  </a:lnTo>
                  <a:lnTo>
                    <a:pt x="5198969" y="163130"/>
                  </a:lnTo>
                  <a:lnTo>
                    <a:pt x="5162821" y="136303"/>
                  </a:lnTo>
                  <a:lnTo>
                    <a:pt x="5125075" y="111609"/>
                  </a:lnTo>
                  <a:lnTo>
                    <a:pt x="5085822" y="89136"/>
                  </a:lnTo>
                  <a:lnTo>
                    <a:pt x="5045150" y="68972"/>
                  </a:lnTo>
                  <a:lnTo>
                    <a:pt x="5003149" y="51208"/>
                  </a:lnTo>
                  <a:lnTo>
                    <a:pt x="4959907" y="35932"/>
                  </a:lnTo>
                  <a:lnTo>
                    <a:pt x="4915513" y="23234"/>
                  </a:lnTo>
                  <a:lnTo>
                    <a:pt x="4870058" y="13203"/>
                  </a:lnTo>
                  <a:lnTo>
                    <a:pt x="4823629" y="5927"/>
                  </a:lnTo>
                  <a:lnTo>
                    <a:pt x="4776317" y="1496"/>
                  </a:lnTo>
                  <a:lnTo>
                    <a:pt x="4728209" y="0"/>
                  </a:lnTo>
                  <a:close/>
                </a:path>
                <a:path w="9458960" h="1521460">
                  <a:moveTo>
                    <a:pt x="759460" y="0"/>
                  </a:moveTo>
                  <a:lnTo>
                    <a:pt x="711425" y="1496"/>
                  </a:lnTo>
                  <a:lnTo>
                    <a:pt x="664186" y="5927"/>
                  </a:lnTo>
                  <a:lnTo>
                    <a:pt x="617830" y="13203"/>
                  </a:lnTo>
                  <a:lnTo>
                    <a:pt x="572446" y="23234"/>
                  </a:lnTo>
                  <a:lnTo>
                    <a:pt x="528124" y="35932"/>
                  </a:lnTo>
                  <a:lnTo>
                    <a:pt x="484952" y="51208"/>
                  </a:lnTo>
                  <a:lnTo>
                    <a:pt x="443019" y="68972"/>
                  </a:lnTo>
                  <a:lnTo>
                    <a:pt x="402415" y="89136"/>
                  </a:lnTo>
                  <a:lnTo>
                    <a:pt x="363227" y="111609"/>
                  </a:lnTo>
                  <a:lnTo>
                    <a:pt x="325545" y="136303"/>
                  </a:lnTo>
                  <a:lnTo>
                    <a:pt x="289458" y="163130"/>
                  </a:lnTo>
                  <a:lnTo>
                    <a:pt x="255055" y="191999"/>
                  </a:lnTo>
                  <a:lnTo>
                    <a:pt x="222424" y="222821"/>
                  </a:lnTo>
                  <a:lnTo>
                    <a:pt x="191655" y="255508"/>
                  </a:lnTo>
                  <a:lnTo>
                    <a:pt x="162837" y="289970"/>
                  </a:lnTo>
                  <a:lnTo>
                    <a:pt x="136058" y="326118"/>
                  </a:lnTo>
                  <a:lnTo>
                    <a:pt x="111407" y="363864"/>
                  </a:lnTo>
                  <a:lnTo>
                    <a:pt x="88974" y="403117"/>
                  </a:lnTo>
                  <a:lnTo>
                    <a:pt x="68847" y="443789"/>
                  </a:lnTo>
                  <a:lnTo>
                    <a:pt x="51115" y="485790"/>
                  </a:lnTo>
                  <a:lnTo>
                    <a:pt x="35867" y="529032"/>
                  </a:lnTo>
                  <a:lnTo>
                    <a:pt x="23192" y="573426"/>
                  </a:lnTo>
                  <a:lnTo>
                    <a:pt x="13178" y="618881"/>
                  </a:lnTo>
                  <a:lnTo>
                    <a:pt x="5916" y="665310"/>
                  </a:lnTo>
                  <a:lnTo>
                    <a:pt x="1493" y="712622"/>
                  </a:lnTo>
                  <a:lnTo>
                    <a:pt x="0" y="760729"/>
                  </a:lnTo>
                  <a:lnTo>
                    <a:pt x="1493" y="808837"/>
                  </a:lnTo>
                  <a:lnTo>
                    <a:pt x="5916" y="856149"/>
                  </a:lnTo>
                  <a:lnTo>
                    <a:pt x="13178" y="902578"/>
                  </a:lnTo>
                  <a:lnTo>
                    <a:pt x="23192" y="948033"/>
                  </a:lnTo>
                  <a:lnTo>
                    <a:pt x="35867" y="992427"/>
                  </a:lnTo>
                  <a:lnTo>
                    <a:pt x="51115" y="1035669"/>
                  </a:lnTo>
                  <a:lnTo>
                    <a:pt x="68847" y="1077670"/>
                  </a:lnTo>
                  <a:lnTo>
                    <a:pt x="88974" y="1118342"/>
                  </a:lnTo>
                  <a:lnTo>
                    <a:pt x="111407" y="1157595"/>
                  </a:lnTo>
                  <a:lnTo>
                    <a:pt x="136058" y="1195341"/>
                  </a:lnTo>
                  <a:lnTo>
                    <a:pt x="162837" y="1231489"/>
                  </a:lnTo>
                  <a:lnTo>
                    <a:pt x="191655" y="1265951"/>
                  </a:lnTo>
                  <a:lnTo>
                    <a:pt x="222424" y="1298638"/>
                  </a:lnTo>
                  <a:lnTo>
                    <a:pt x="255055" y="1329460"/>
                  </a:lnTo>
                  <a:lnTo>
                    <a:pt x="289458" y="1358329"/>
                  </a:lnTo>
                  <a:lnTo>
                    <a:pt x="325545" y="1385156"/>
                  </a:lnTo>
                  <a:lnTo>
                    <a:pt x="363227" y="1409850"/>
                  </a:lnTo>
                  <a:lnTo>
                    <a:pt x="402415" y="1432323"/>
                  </a:lnTo>
                  <a:lnTo>
                    <a:pt x="443019" y="1452487"/>
                  </a:lnTo>
                  <a:lnTo>
                    <a:pt x="484952" y="1470251"/>
                  </a:lnTo>
                  <a:lnTo>
                    <a:pt x="528124" y="1485527"/>
                  </a:lnTo>
                  <a:lnTo>
                    <a:pt x="572446" y="1498225"/>
                  </a:lnTo>
                  <a:lnTo>
                    <a:pt x="617830" y="1508256"/>
                  </a:lnTo>
                  <a:lnTo>
                    <a:pt x="664186" y="1515532"/>
                  </a:lnTo>
                  <a:lnTo>
                    <a:pt x="711425" y="1519963"/>
                  </a:lnTo>
                  <a:lnTo>
                    <a:pt x="759460" y="1521459"/>
                  </a:lnTo>
                  <a:lnTo>
                    <a:pt x="807494" y="1519963"/>
                  </a:lnTo>
                  <a:lnTo>
                    <a:pt x="854733" y="1515532"/>
                  </a:lnTo>
                  <a:lnTo>
                    <a:pt x="901089" y="1508256"/>
                  </a:lnTo>
                  <a:lnTo>
                    <a:pt x="946473" y="1498225"/>
                  </a:lnTo>
                  <a:lnTo>
                    <a:pt x="990795" y="1485527"/>
                  </a:lnTo>
                  <a:lnTo>
                    <a:pt x="1033967" y="1470251"/>
                  </a:lnTo>
                  <a:lnTo>
                    <a:pt x="1075900" y="1452487"/>
                  </a:lnTo>
                  <a:lnTo>
                    <a:pt x="1116504" y="1432323"/>
                  </a:lnTo>
                  <a:lnTo>
                    <a:pt x="1155692" y="1409850"/>
                  </a:lnTo>
                  <a:lnTo>
                    <a:pt x="1193374" y="1385156"/>
                  </a:lnTo>
                  <a:lnTo>
                    <a:pt x="1229461" y="1358329"/>
                  </a:lnTo>
                  <a:lnTo>
                    <a:pt x="1263864" y="1329460"/>
                  </a:lnTo>
                  <a:lnTo>
                    <a:pt x="1296495" y="1298638"/>
                  </a:lnTo>
                  <a:lnTo>
                    <a:pt x="1327264" y="1265951"/>
                  </a:lnTo>
                  <a:lnTo>
                    <a:pt x="1356082" y="1231489"/>
                  </a:lnTo>
                  <a:lnTo>
                    <a:pt x="1382861" y="1195341"/>
                  </a:lnTo>
                  <a:lnTo>
                    <a:pt x="1407512" y="1157595"/>
                  </a:lnTo>
                  <a:lnTo>
                    <a:pt x="1429945" y="1118342"/>
                  </a:lnTo>
                  <a:lnTo>
                    <a:pt x="1450072" y="1077670"/>
                  </a:lnTo>
                  <a:lnTo>
                    <a:pt x="1467804" y="1035669"/>
                  </a:lnTo>
                  <a:lnTo>
                    <a:pt x="1483052" y="992427"/>
                  </a:lnTo>
                  <a:lnTo>
                    <a:pt x="1495727" y="948033"/>
                  </a:lnTo>
                  <a:lnTo>
                    <a:pt x="1505741" y="902578"/>
                  </a:lnTo>
                  <a:lnTo>
                    <a:pt x="1513003" y="856149"/>
                  </a:lnTo>
                  <a:lnTo>
                    <a:pt x="1517426" y="808837"/>
                  </a:lnTo>
                  <a:lnTo>
                    <a:pt x="1518920" y="760729"/>
                  </a:lnTo>
                  <a:lnTo>
                    <a:pt x="1517426" y="712622"/>
                  </a:lnTo>
                  <a:lnTo>
                    <a:pt x="1513003" y="665310"/>
                  </a:lnTo>
                  <a:lnTo>
                    <a:pt x="1505741" y="618881"/>
                  </a:lnTo>
                  <a:lnTo>
                    <a:pt x="1495727" y="573426"/>
                  </a:lnTo>
                  <a:lnTo>
                    <a:pt x="1483052" y="529032"/>
                  </a:lnTo>
                  <a:lnTo>
                    <a:pt x="1467804" y="485790"/>
                  </a:lnTo>
                  <a:lnTo>
                    <a:pt x="1450072" y="443789"/>
                  </a:lnTo>
                  <a:lnTo>
                    <a:pt x="1429945" y="403117"/>
                  </a:lnTo>
                  <a:lnTo>
                    <a:pt x="1407512" y="363864"/>
                  </a:lnTo>
                  <a:lnTo>
                    <a:pt x="1382861" y="326118"/>
                  </a:lnTo>
                  <a:lnTo>
                    <a:pt x="1356082" y="289970"/>
                  </a:lnTo>
                  <a:lnTo>
                    <a:pt x="1327264" y="255508"/>
                  </a:lnTo>
                  <a:lnTo>
                    <a:pt x="1296495" y="222821"/>
                  </a:lnTo>
                  <a:lnTo>
                    <a:pt x="1263864" y="191999"/>
                  </a:lnTo>
                  <a:lnTo>
                    <a:pt x="1229461" y="163130"/>
                  </a:lnTo>
                  <a:lnTo>
                    <a:pt x="1193374" y="136303"/>
                  </a:lnTo>
                  <a:lnTo>
                    <a:pt x="1155692" y="111609"/>
                  </a:lnTo>
                  <a:lnTo>
                    <a:pt x="1116504" y="89136"/>
                  </a:lnTo>
                  <a:lnTo>
                    <a:pt x="1075900" y="68972"/>
                  </a:lnTo>
                  <a:lnTo>
                    <a:pt x="1033967" y="51208"/>
                  </a:lnTo>
                  <a:lnTo>
                    <a:pt x="990795" y="35932"/>
                  </a:lnTo>
                  <a:lnTo>
                    <a:pt x="946473" y="23234"/>
                  </a:lnTo>
                  <a:lnTo>
                    <a:pt x="901089" y="13203"/>
                  </a:lnTo>
                  <a:lnTo>
                    <a:pt x="854733" y="5927"/>
                  </a:lnTo>
                  <a:lnTo>
                    <a:pt x="807494" y="1496"/>
                  </a:lnTo>
                  <a:lnTo>
                    <a:pt x="759460" y="0"/>
                  </a:lnTo>
                  <a:close/>
                </a:path>
              </a:pathLst>
            </a:custGeom>
            <a:ln w="9652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85800" y="4618567"/>
            <a:ext cx="10820400" cy="1352126"/>
            <a:chOff x="1028700" y="6927850"/>
            <a:chExt cx="16230600" cy="2028189"/>
          </a:xfrm>
        </p:grpSpPr>
        <p:sp>
          <p:nvSpPr>
            <p:cNvPr id="19" name="object 19"/>
            <p:cNvSpPr/>
            <p:nvPr/>
          </p:nvSpPr>
          <p:spPr>
            <a:xfrm>
              <a:off x="1028700" y="8592820"/>
              <a:ext cx="16230600" cy="0"/>
            </a:xfrm>
            <a:custGeom>
              <a:avLst/>
              <a:gdLst/>
              <a:ahLst/>
              <a:cxnLst/>
              <a:rect l="l" t="t" r="r" b="b"/>
              <a:pathLst>
                <a:path w="16230600">
                  <a:moveTo>
                    <a:pt x="0" y="0"/>
                  </a:moveTo>
                  <a:lnTo>
                    <a:pt x="16230600" y="0"/>
                  </a:lnTo>
                </a:path>
              </a:pathLst>
            </a:custGeom>
            <a:ln w="96520">
              <a:solidFill>
                <a:srgbClr val="E7E7E7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49830" y="8218169"/>
              <a:ext cx="711200" cy="71374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449830" y="8218169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40">
                  <a:moveTo>
                    <a:pt x="355600" y="0"/>
                  </a:moveTo>
                  <a:lnTo>
                    <a:pt x="307357" y="3257"/>
                  </a:lnTo>
                  <a:lnTo>
                    <a:pt x="261084" y="12747"/>
                  </a:lnTo>
                  <a:lnTo>
                    <a:pt x="217205" y="28043"/>
                  </a:lnTo>
                  <a:lnTo>
                    <a:pt x="176144" y="48720"/>
                  </a:lnTo>
                  <a:lnTo>
                    <a:pt x="138324" y="74355"/>
                  </a:lnTo>
                  <a:lnTo>
                    <a:pt x="104171" y="104520"/>
                  </a:lnTo>
                  <a:lnTo>
                    <a:pt x="74109" y="138793"/>
                  </a:lnTo>
                  <a:lnTo>
                    <a:pt x="48561" y="176746"/>
                  </a:lnTo>
                  <a:lnTo>
                    <a:pt x="27951" y="217955"/>
                  </a:lnTo>
                  <a:lnTo>
                    <a:pt x="12705" y="261996"/>
                  </a:lnTo>
                  <a:lnTo>
                    <a:pt x="3247" y="308442"/>
                  </a:lnTo>
                  <a:lnTo>
                    <a:pt x="0" y="356869"/>
                  </a:lnTo>
                  <a:lnTo>
                    <a:pt x="3247" y="405297"/>
                  </a:lnTo>
                  <a:lnTo>
                    <a:pt x="12705" y="451743"/>
                  </a:lnTo>
                  <a:lnTo>
                    <a:pt x="27951" y="495784"/>
                  </a:lnTo>
                  <a:lnTo>
                    <a:pt x="48561" y="536993"/>
                  </a:lnTo>
                  <a:lnTo>
                    <a:pt x="74109" y="574946"/>
                  </a:lnTo>
                  <a:lnTo>
                    <a:pt x="104171" y="609218"/>
                  </a:lnTo>
                  <a:lnTo>
                    <a:pt x="138324" y="639384"/>
                  </a:lnTo>
                  <a:lnTo>
                    <a:pt x="176144" y="665019"/>
                  </a:lnTo>
                  <a:lnTo>
                    <a:pt x="217205" y="685696"/>
                  </a:lnTo>
                  <a:lnTo>
                    <a:pt x="261084" y="700992"/>
                  </a:lnTo>
                  <a:lnTo>
                    <a:pt x="307357" y="710482"/>
                  </a:lnTo>
                  <a:lnTo>
                    <a:pt x="355600" y="713739"/>
                  </a:lnTo>
                  <a:lnTo>
                    <a:pt x="403842" y="710482"/>
                  </a:lnTo>
                  <a:lnTo>
                    <a:pt x="450115" y="700992"/>
                  </a:lnTo>
                  <a:lnTo>
                    <a:pt x="493994" y="685696"/>
                  </a:lnTo>
                  <a:lnTo>
                    <a:pt x="535055" y="665019"/>
                  </a:lnTo>
                  <a:lnTo>
                    <a:pt x="572875" y="639384"/>
                  </a:lnTo>
                  <a:lnTo>
                    <a:pt x="607028" y="609218"/>
                  </a:lnTo>
                  <a:lnTo>
                    <a:pt x="637090" y="574946"/>
                  </a:lnTo>
                  <a:lnTo>
                    <a:pt x="662638" y="536993"/>
                  </a:lnTo>
                  <a:lnTo>
                    <a:pt x="683248" y="495784"/>
                  </a:lnTo>
                  <a:lnTo>
                    <a:pt x="698494" y="451743"/>
                  </a:lnTo>
                  <a:lnTo>
                    <a:pt x="707952" y="405297"/>
                  </a:lnTo>
                  <a:lnTo>
                    <a:pt x="711200" y="356869"/>
                  </a:lnTo>
                  <a:lnTo>
                    <a:pt x="707952" y="308442"/>
                  </a:lnTo>
                  <a:lnTo>
                    <a:pt x="698494" y="261996"/>
                  </a:lnTo>
                  <a:lnTo>
                    <a:pt x="683248" y="217955"/>
                  </a:lnTo>
                  <a:lnTo>
                    <a:pt x="662638" y="176746"/>
                  </a:lnTo>
                  <a:lnTo>
                    <a:pt x="637090" y="138793"/>
                  </a:lnTo>
                  <a:lnTo>
                    <a:pt x="607028" y="104520"/>
                  </a:lnTo>
                  <a:lnTo>
                    <a:pt x="572875" y="74355"/>
                  </a:lnTo>
                  <a:lnTo>
                    <a:pt x="535055" y="48720"/>
                  </a:lnTo>
                  <a:lnTo>
                    <a:pt x="493994" y="28043"/>
                  </a:lnTo>
                  <a:lnTo>
                    <a:pt x="450115" y="12747"/>
                  </a:lnTo>
                  <a:lnTo>
                    <a:pt x="403842" y="3257"/>
                  </a:lnTo>
                  <a:lnTo>
                    <a:pt x="355600" y="0"/>
                  </a:lnTo>
                  <a:close/>
                </a:path>
              </a:pathLst>
            </a:custGeom>
            <a:ln w="482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19850" y="8218169"/>
              <a:ext cx="711200" cy="71374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419850" y="8218169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40">
                  <a:moveTo>
                    <a:pt x="355600" y="0"/>
                  </a:moveTo>
                  <a:lnTo>
                    <a:pt x="307357" y="3257"/>
                  </a:lnTo>
                  <a:lnTo>
                    <a:pt x="261084" y="12747"/>
                  </a:lnTo>
                  <a:lnTo>
                    <a:pt x="217205" y="28043"/>
                  </a:lnTo>
                  <a:lnTo>
                    <a:pt x="176144" y="48720"/>
                  </a:lnTo>
                  <a:lnTo>
                    <a:pt x="138324" y="74355"/>
                  </a:lnTo>
                  <a:lnTo>
                    <a:pt x="104171" y="104520"/>
                  </a:lnTo>
                  <a:lnTo>
                    <a:pt x="74109" y="138793"/>
                  </a:lnTo>
                  <a:lnTo>
                    <a:pt x="48561" y="176746"/>
                  </a:lnTo>
                  <a:lnTo>
                    <a:pt x="27951" y="217955"/>
                  </a:lnTo>
                  <a:lnTo>
                    <a:pt x="12705" y="261996"/>
                  </a:lnTo>
                  <a:lnTo>
                    <a:pt x="3247" y="308442"/>
                  </a:lnTo>
                  <a:lnTo>
                    <a:pt x="0" y="356869"/>
                  </a:lnTo>
                  <a:lnTo>
                    <a:pt x="3247" y="405297"/>
                  </a:lnTo>
                  <a:lnTo>
                    <a:pt x="12705" y="451743"/>
                  </a:lnTo>
                  <a:lnTo>
                    <a:pt x="27951" y="495784"/>
                  </a:lnTo>
                  <a:lnTo>
                    <a:pt x="48561" y="536993"/>
                  </a:lnTo>
                  <a:lnTo>
                    <a:pt x="74109" y="574946"/>
                  </a:lnTo>
                  <a:lnTo>
                    <a:pt x="104171" y="609218"/>
                  </a:lnTo>
                  <a:lnTo>
                    <a:pt x="138324" y="639384"/>
                  </a:lnTo>
                  <a:lnTo>
                    <a:pt x="176144" y="665019"/>
                  </a:lnTo>
                  <a:lnTo>
                    <a:pt x="217205" y="685696"/>
                  </a:lnTo>
                  <a:lnTo>
                    <a:pt x="261084" y="700992"/>
                  </a:lnTo>
                  <a:lnTo>
                    <a:pt x="307357" y="710482"/>
                  </a:lnTo>
                  <a:lnTo>
                    <a:pt x="355600" y="713739"/>
                  </a:lnTo>
                  <a:lnTo>
                    <a:pt x="403842" y="710482"/>
                  </a:lnTo>
                  <a:lnTo>
                    <a:pt x="450115" y="700992"/>
                  </a:lnTo>
                  <a:lnTo>
                    <a:pt x="493994" y="685696"/>
                  </a:lnTo>
                  <a:lnTo>
                    <a:pt x="535055" y="665019"/>
                  </a:lnTo>
                  <a:lnTo>
                    <a:pt x="572875" y="639384"/>
                  </a:lnTo>
                  <a:lnTo>
                    <a:pt x="607028" y="609218"/>
                  </a:lnTo>
                  <a:lnTo>
                    <a:pt x="637090" y="574946"/>
                  </a:lnTo>
                  <a:lnTo>
                    <a:pt x="662638" y="536993"/>
                  </a:lnTo>
                  <a:lnTo>
                    <a:pt x="683248" y="495784"/>
                  </a:lnTo>
                  <a:lnTo>
                    <a:pt x="698494" y="451743"/>
                  </a:lnTo>
                  <a:lnTo>
                    <a:pt x="707952" y="405297"/>
                  </a:lnTo>
                  <a:lnTo>
                    <a:pt x="711200" y="356869"/>
                  </a:lnTo>
                  <a:lnTo>
                    <a:pt x="707952" y="308442"/>
                  </a:lnTo>
                  <a:lnTo>
                    <a:pt x="698494" y="261996"/>
                  </a:lnTo>
                  <a:lnTo>
                    <a:pt x="683248" y="217955"/>
                  </a:lnTo>
                  <a:lnTo>
                    <a:pt x="662638" y="176746"/>
                  </a:lnTo>
                  <a:lnTo>
                    <a:pt x="637090" y="138793"/>
                  </a:lnTo>
                  <a:lnTo>
                    <a:pt x="607028" y="104520"/>
                  </a:lnTo>
                  <a:lnTo>
                    <a:pt x="572875" y="74355"/>
                  </a:lnTo>
                  <a:lnTo>
                    <a:pt x="535055" y="48720"/>
                  </a:lnTo>
                  <a:lnTo>
                    <a:pt x="493994" y="28043"/>
                  </a:lnTo>
                  <a:lnTo>
                    <a:pt x="450115" y="12747"/>
                  </a:lnTo>
                  <a:lnTo>
                    <a:pt x="403842" y="3257"/>
                  </a:lnTo>
                  <a:lnTo>
                    <a:pt x="355600" y="0"/>
                  </a:lnTo>
                  <a:close/>
                </a:path>
              </a:pathLst>
            </a:custGeom>
            <a:ln w="482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387330" y="8218169"/>
              <a:ext cx="711200" cy="71374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387330" y="8218169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40">
                  <a:moveTo>
                    <a:pt x="355600" y="0"/>
                  </a:moveTo>
                  <a:lnTo>
                    <a:pt x="307357" y="3257"/>
                  </a:lnTo>
                  <a:lnTo>
                    <a:pt x="261084" y="12747"/>
                  </a:lnTo>
                  <a:lnTo>
                    <a:pt x="217205" y="28043"/>
                  </a:lnTo>
                  <a:lnTo>
                    <a:pt x="176144" y="48720"/>
                  </a:lnTo>
                  <a:lnTo>
                    <a:pt x="138324" y="74355"/>
                  </a:lnTo>
                  <a:lnTo>
                    <a:pt x="104171" y="104520"/>
                  </a:lnTo>
                  <a:lnTo>
                    <a:pt x="74109" y="138793"/>
                  </a:lnTo>
                  <a:lnTo>
                    <a:pt x="48561" y="176746"/>
                  </a:lnTo>
                  <a:lnTo>
                    <a:pt x="27951" y="217955"/>
                  </a:lnTo>
                  <a:lnTo>
                    <a:pt x="12705" y="261996"/>
                  </a:lnTo>
                  <a:lnTo>
                    <a:pt x="3247" y="308442"/>
                  </a:lnTo>
                  <a:lnTo>
                    <a:pt x="0" y="356869"/>
                  </a:lnTo>
                  <a:lnTo>
                    <a:pt x="3247" y="405297"/>
                  </a:lnTo>
                  <a:lnTo>
                    <a:pt x="12705" y="451743"/>
                  </a:lnTo>
                  <a:lnTo>
                    <a:pt x="27951" y="495784"/>
                  </a:lnTo>
                  <a:lnTo>
                    <a:pt x="48561" y="536993"/>
                  </a:lnTo>
                  <a:lnTo>
                    <a:pt x="74109" y="574946"/>
                  </a:lnTo>
                  <a:lnTo>
                    <a:pt x="104171" y="609218"/>
                  </a:lnTo>
                  <a:lnTo>
                    <a:pt x="138324" y="639384"/>
                  </a:lnTo>
                  <a:lnTo>
                    <a:pt x="176144" y="665019"/>
                  </a:lnTo>
                  <a:lnTo>
                    <a:pt x="217205" y="685696"/>
                  </a:lnTo>
                  <a:lnTo>
                    <a:pt x="261084" y="700992"/>
                  </a:lnTo>
                  <a:lnTo>
                    <a:pt x="307357" y="710482"/>
                  </a:lnTo>
                  <a:lnTo>
                    <a:pt x="355600" y="713739"/>
                  </a:lnTo>
                  <a:lnTo>
                    <a:pt x="403842" y="710482"/>
                  </a:lnTo>
                  <a:lnTo>
                    <a:pt x="450115" y="700992"/>
                  </a:lnTo>
                  <a:lnTo>
                    <a:pt x="493994" y="685696"/>
                  </a:lnTo>
                  <a:lnTo>
                    <a:pt x="535055" y="665019"/>
                  </a:lnTo>
                  <a:lnTo>
                    <a:pt x="572875" y="639384"/>
                  </a:lnTo>
                  <a:lnTo>
                    <a:pt x="607028" y="609218"/>
                  </a:lnTo>
                  <a:lnTo>
                    <a:pt x="637090" y="574946"/>
                  </a:lnTo>
                  <a:lnTo>
                    <a:pt x="662638" y="536993"/>
                  </a:lnTo>
                  <a:lnTo>
                    <a:pt x="683248" y="495784"/>
                  </a:lnTo>
                  <a:lnTo>
                    <a:pt x="698494" y="451743"/>
                  </a:lnTo>
                  <a:lnTo>
                    <a:pt x="707952" y="405297"/>
                  </a:lnTo>
                  <a:lnTo>
                    <a:pt x="711200" y="356869"/>
                  </a:lnTo>
                  <a:lnTo>
                    <a:pt x="707952" y="308442"/>
                  </a:lnTo>
                  <a:lnTo>
                    <a:pt x="698494" y="261996"/>
                  </a:lnTo>
                  <a:lnTo>
                    <a:pt x="683248" y="217955"/>
                  </a:lnTo>
                  <a:lnTo>
                    <a:pt x="662638" y="176746"/>
                  </a:lnTo>
                  <a:lnTo>
                    <a:pt x="637090" y="138793"/>
                  </a:lnTo>
                  <a:lnTo>
                    <a:pt x="607028" y="104520"/>
                  </a:lnTo>
                  <a:lnTo>
                    <a:pt x="572875" y="74355"/>
                  </a:lnTo>
                  <a:lnTo>
                    <a:pt x="535055" y="48720"/>
                  </a:lnTo>
                  <a:lnTo>
                    <a:pt x="493994" y="28043"/>
                  </a:lnTo>
                  <a:lnTo>
                    <a:pt x="450115" y="12747"/>
                  </a:lnTo>
                  <a:lnTo>
                    <a:pt x="403842" y="3257"/>
                  </a:lnTo>
                  <a:lnTo>
                    <a:pt x="355600" y="0"/>
                  </a:lnTo>
                  <a:close/>
                </a:path>
              </a:pathLst>
            </a:custGeom>
            <a:ln w="482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6" name="object 26"/>
            <p:cNvSpPr/>
            <p:nvPr/>
          </p:nvSpPr>
          <p:spPr>
            <a:xfrm>
              <a:off x="14357350" y="8218169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40">
                  <a:moveTo>
                    <a:pt x="355600" y="0"/>
                  </a:moveTo>
                  <a:lnTo>
                    <a:pt x="307357" y="3257"/>
                  </a:lnTo>
                  <a:lnTo>
                    <a:pt x="261084" y="12747"/>
                  </a:lnTo>
                  <a:lnTo>
                    <a:pt x="217205" y="28043"/>
                  </a:lnTo>
                  <a:lnTo>
                    <a:pt x="176144" y="48720"/>
                  </a:lnTo>
                  <a:lnTo>
                    <a:pt x="138324" y="74355"/>
                  </a:lnTo>
                  <a:lnTo>
                    <a:pt x="104171" y="104520"/>
                  </a:lnTo>
                  <a:lnTo>
                    <a:pt x="74109" y="138793"/>
                  </a:lnTo>
                  <a:lnTo>
                    <a:pt x="48561" y="176746"/>
                  </a:lnTo>
                  <a:lnTo>
                    <a:pt x="27951" y="217955"/>
                  </a:lnTo>
                  <a:lnTo>
                    <a:pt x="12705" y="261996"/>
                  </a:lnTo>
                  <a:lnTo>
                    <a:pt x="3247" y="308442"/>
                  </a:lnTo>
                  <a:lnTo>
                    <a:pt x="0" y="356869"/>
                  </a:lnTo>
                  <a:lnTo>
                    <a:pt x="3247" y="405297"/>
                  </a:lnTo>
                  <a:lnTo>
                    <a:pt x="12705" y="451743"/>
                  </a:lnTo>
                  <a:lnTo>
                    <a:pt x="27951" y="495784"/>
                  </a:lnTo>
                  <a:lnTo>
                    <a:pt x="48561" y="536993"/>
                  </a:lnTo>
                  <a:lnTo>
                    <a:pt x="74109" y="574946"/>
                  </a:lnTo>
                  <a:lnTo>
                    <a:pt x="104171" y="609218"/>
                  </a:lnTo>
                  <a:lnTo>
                    <a:pt x="138324" y="639384"/>
                  </a:lnTo>
                  <a:lnTo>
                    <a:pt x="176144" y="665019"/>
                  </a:lnTo>
                  <a:lnTo>
                    <a:pt x="217205" y="685696"/>
                  </a:lnTo>
                  <a:lnTo>
                    <a:pt x="261084" y="700992"/>
                  </a:lnTo>
                  <a:lnTo>
                    <a:pt x="307357" y="710482"/>
                  </a:lnTo>
                  <a:lnTo>
                    <a:pt x="355600" y="713739"/>
                  </a:lnTo>
                  <a:lnTo>
                    <a:pt x="403842" y="710482"/>
                  </a:lnTo>
                  <a:lnTo>
                    <a:pt x="450115" y="700992"/>
                  </a:lnTo>
                  <a:lnTo>
                    <a:pt x="493994" y="685696"/>
                  </a:lnTo>
                  <a:lnTo>
                    <a:pt x="535055" y="665019"/>
                  </a:lnTo>
                  <a:lnTo>
                    <a:pt x="572875" y="639384"/>
                  </a:lnTo>
                  <a:lnTo>
                    <a:pt x="607028" y="609218"/>
                  </a:lnTo>
                  <a:lnTo>
                    <a:pt x="637090" y="574946"/>
                  </a:lnTo>
                  <a:lnTo>
                    <a:pt x="662638" y="536993"/>
                  </a:lnTo>
                  <a:lnTo>
                    <a:pt x="683248" y="495784"/>
                  </a:lnTo>
                  <a:lnTo>
                    <a:pt x="698494" y="451743"/>
                  </a:lnTo>
                  <a:lnTo>
                    <a:pt x="707952" y="405297"/>
                  </a:lnTo>
                  <a:lnTo>
                    <a:pt x="711200" y="356869"/>
                  </a:lnTo>
                  <a:lnTo>
                    <a:pt x="707952" y="308442"/>
                  </a:lnTo>
                  <a:lnTo>
                    <a:pt x="698494" y="261996"/>
                  </a:lnTo>
                  <a:lnTo>
                    <a:pt x="683248" y="217955"/>
                  </a:lnTo>
                  <a:lnTo>
                    <a:pt x="662638" y="176746"/>
                  </a:lnTo>
                  <a:lnTo>
                    <a:pt x="637090" y="138793"/>
                  </a:lnTo>
                  <a:lnTo>
                    <a:pt x="607028" y="104520"/>
                  </a:lnTo>
                  <a:lnTo>
                    <a:pt x="572875" y="74355"/>
                  </a:lnTo>
                  <a:lnTo>
                    <a:pt x="535055" y="48720"/>
                  </a:lnTo>
                  <a:lnTo>
                    <a:pt x="493994" y="28043"/>
                  </a:lnTo>
                  <a:lnTo>
                    <a:pt x="450115" y="12747"/>
                  </a:lnTo>
                  <a:lnTo>
                    <a:pt x="403842" y="3257"/>
                  </a:lnTo>
                  <a:lnTo>
                    <a:pt x="355600" y="0"/>
                  </a:lnTo>
                  <a:close/>
                </a:path>
              </a:pathLst>
            </a:custGeom>
            <a:solidFill>
              <a:srgbClr val="FF8B38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sp>
          <p:nvSpPr>
            <p:cNvPr id="27" name="object 27"/>
            <p:cNvSpPr/>
            <p:nvPr/>
          </p:nvSpPr>
          <p:spPr>
            <a:xfrm>
              <a:off x="14357350" y="8218169"/>
              <a:ext cx="711200" cy="713740"/>
            </a:xfrm>
            <a:custGeom>
              <a:avLst/>
              <a:gdLst/>
              <a:ahLst/>
              <a:cxnLst/>
              <a:rect l="l" t="t" r="r" b="b"/>
              <a:pathLst>
                <a:path w="711200" h="713740">
                  <a:moveTo>
                    <a:pt x="355600" y="0"/>
                  </a:moveTo>
                  <a:lnTo>
                    <a:pt x="307357" y="3257"/>
                  </a:lnTo>
                  <a:lnTo>
                    <a:pt x="261084" y="12747"/>
                  </a:lnTo>
                  <a:lnTo>
                    <a:pt x="217205" y="28043"/>
                  </a:lnTo>
                  <a:lnTo>
                    <a:pt x="176144" y="48720"/>
                  </a:lnTo>
                  <a:lnTo>
                    <a:pt x="138324" y="74355"/>
                  </a:lnTo>
                  <a:lnTo>
                    <a:pt x="104171" y="104520"/>
                  </a:lnTo>
                  <a:lnTo>
                    <a:pt x="74109" y="138793"/>
                  </a:lnTo>
                  <a:lnTo>
                    <a:pt x="48561" y="176746"/>
                  </a:lnTo>
                  <a:lnTo>
                    <a:pt x="27951" y="217955"/>
                  </a:lnTo>
                  <a:lnTo>
                    <a:pt x="12705" y="261996"/>
                  </a:lnTo>
                  <a:lnTo>
                    <a:pt x="3247" y="308442"/>
                  </a:lnTo>
                  <a:lnTo>
                    <a:pt x="0" y="356869"/>
                  </a:lnTo>
                  <a:lnTo>
                    <a:pt x="3247" y="405297"/>
                  </a:lnTo>
                  <a:lnTo>
                    <a:pt x="12705" y="451743"/>
                  </a:lnTo>
                  <a:lnTo>
                    <a:pt x="27951" y="495784"/>
                  </a:lnTo>
                  <a:lnTo>
                    <a:pt x="48561" y="536993"/>
                  </a:lnTo>
                  <a:lnTo>
                    <a:pt x="74109" y="574946"/>
                  </a:lnTo>
                  <a:lnTo>
                    <a:pt x="104171" y="609218"/>
                  </a:lnTo>
                  <a:lnTo>
                    <a:pt x="138324" y="639384"/>
                  </a:lnTo>
                  <a:lnTo>
                    <a:pt x="176144" y="665019"/>
                  </a:lnTo>
                  <a:lnTo>
                    <a:pt x="217205" y="685696"/>
                  </a:lnTo>
                  <a:lnTo>
                    <a:pt x="261084" y="700992"/>
                  </a:lnTo>
                  <a:lnTo>
                    <a:pt x="307357" y="710482"/>
                  </a:lnTo>
                  <a:lnTo>
                    <a:pt x="355600" y="713739"/>
                  </a:lnTo>
                  <a:lnTo>
                    <a:pt x="403842" y="710482"/>
                  </a:lnTo>
                  <a:lnTo>
                    <a:pt x="450115" y="700992"/>
                  </a:lnTo>
                  <a:lnTo>
                    <a:pt x="493994" y="685696"/>
                  </a:lnTo>
                  <a:lnTo>
                    <a:pt x="535055" y="665019"/>
                  </a:lnTo>
                  <a:lnTo>
                    <a:pt x="572875" y="639384"/>
                  </a:lnTo>
                  <a:lnTo>
                    <a:pt x="607028" y="609218"/>
                  </a:lnTo>
                  <a:lnTo>
                    <a:pt x="637090" y="574946"/>
                  </a:lnTo>
                  <a:lnTo>
                    <a:pt x="662638" y="536993"/>
                  </a:lnTo>
                  <a:lnTo>
                    <a:pt x="683248" y="495784"/>
                  </a:lnTo>
                  <a:lnTo>
                    <a:pt x="698494" y="451743"/>
                  </a:lnTo>
                  <a:lnTo>
                    <a:pt x="707952" y="405297"/>
                  </a:lnTo>
                  <a:lnTo>
                    <a:pt x="711200" y="356869"/>
                  </a:lnTo>
                  <a:lnTo>
                    <a:pt x="707952" y="308442"/>
                  </a:lnTo>
                  <a:lnTo>
                    <a:pt x="698494" y="261996"/>
                  </a:lnTo>
                  <a:lnTo>
                    <a:pt x="683248" y="217955"/>
                  </a:lnTo>
                  <a:lnTo>
                    <a:pt x="662638" y="176746"/>
                  </a:lnTo>
                  <a:lnTo>
                    <a:pt x="637090" y="138793"/>
                  </a:lnTo>
                  <a:lnTo>
                    <a:pt x="607028" y="104520"/>
                  </a:lnTo>
                  <a:lnTo>
                    <a:pt x="572875" y="74355"/>
                  </a:lnTo>
                  <a:lnTo>
                    <a:pt x="535055" y="48720"/>
                  </a:lnTo>
                  <a:lnTo>
                    <a:pt x="493994" y="28043"/>
                  </a:lnTo>
                  <a:lnTo>
                    <a:pt x="450115" y="12747"/>
                  </a:lnTo>
                  <a:lnTo>
                    <a:pt x="403842" y="3257"/>
                  </a:lnTo>
                  <a:lnTo>
                    <a:pt x="355600" y="0"/>
                  </a:lnTo>
                  <a:close/>
                </a:path>
              </a:pathLst>
            </a:custGeom>
            <a:ln w="482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81300" y="6927850"/>
              <a:ext cx="48260" cy="129032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718800" y="6927850"/>
              <a:ext cx="48259" cy="1290320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751320" y="6927850"/>
              <a:ext cx="48259" cy="129032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4712950" y="6927850"/>
              <a:ext cx="0" cy="1290320"/>
            </a:xfrm>
            <a:custGeom>
              <a:avLst/>
              <a:gdLst/>
              <a:ahLst/>
              <a:cxnLst/>
              <a:rect l="l" t="t" r="r" b="b"/>
              <a:pathLst>
                <a:path h="1290320">
                  <a:moveTo>
                    <a:pt x="0" y="0"/>
                  </a:moveTo>
                  <a:lnTo>
                    <a:pt x="0" y="1290320"/>
                  </a:lnTo>
                </a:path>
              </a:pathLst>
            </a:custGeom>
            <a:ln w="48260">
              <a:solidFill>
                <a:srgbClr val="FF8B38"/>
              </a:solidFill>
            </a:ln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32" name="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0" y="6680200"/>
            <a:ext cx="480907" cy="177800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0" y="0"/>
            <a:ext cx="331893" cy="282786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1943079" y="6609079"/>
            <a:ext cx="248920" cy="248920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0" y="3158067"/>
            <a:ext cx="430107" cy="83142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1465560" y="52493"/>
            <a:ext cx="726439" cy="176106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2046373" y="447039"/>
            <a:ext cx="145627" cy="238760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1803823" y="5539486"/>
            <a:ext cx="129540" cy="2958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z="1867" b="1" spc="-243" dirty="0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867"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31622" y="5539486"/>
            <a:ext cx="166369" cy="2958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z="1867" b="1" spc="40" dirty="0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867"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074493" y="5539486"/>
            <a:ext cx="173567" cy="2958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z="1867" b="1" spc="97" dirty="0">
                <a:solidFill>
                  <a:srgbClr val="FFFFFF"/>
                </a:solidFill>
                <a:latin typeface="Trebuchet MS"/>
                <a:cs typeface="Trebuchet MS"/>
              </a:rPr>
              <a:t>3</a:t>
            </a:r>
            <a:endParaRPr sz="1867"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719309" y="5539486"/>
            <a:ext cx="177800" cy="295872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z="1867" b="1" spc="130" dirty="0">
                <a:solidFill>
                  <a:srgbClr val="FFFFFF"/>
                </a:solidFill>
                <a:latin typeface="Trebuchet MS"/>
                <a:cs typeface="Trebuchet MS"/>
              </a:rPr>
              <a:t>4</a:t>
            </a:r>
            <a:endParaRPr sz="1867">
              <a:latin typeface="Trebuchet MS"/>
              <a:cs typeface="Trebuchet MS"/>
            </a:endParaRPr>
          </a:p>
        </p:txBody>
      </p:sp>
      <p:sp>
        <p:nvSpPr>
          <p:cNvPr id="42" name="object 42" descr="$PPTXTitle"/>
          <p:cNvSpPr txBox="1">
            <a:spLocks noGrp="1"/>
          </p:cNvSpPr>
          <p:nvPr>
            <p:ph type="title"/>
          </p:nvPr>
        </p:nvSpPr>
        <p:spPr>
          <a:xfrm>
            <a:off x="2587414" y="688510"/>
            <a:ext cx="8038041" cy="811761"/>
          </a:xfrm>
          <a:prstGeom prst="rect">
            <a:avLst/>
          </a:prstGeom>
        </p:spPr>
        <p:txBody>
          <a:bodyPr vert="horz" wrap="square" lIns="0" tIns="7620" rIns="0" bIns="0" rtlCol="0" anchor="ctr">
            <a:spAutoFit/>
          </a:bodyPr>
          <a:lstStyle/>
          <a:p>
            <a:pPr marL="1158298" marR="3387" indent="-1150254">
              <a:lnSpc>
                <a:spcPct val="116900"/>
              </a:lnSpc>
              <a:spcBef>
                <a:spcPts val="60"/>
              </a:spcBef>
            </a:pPr>
            <a:r>
              <a:rPr sz="2233" spc="-63" dirty="0">
                <a:solidFill>
                  <a:srgbClr val="3E50B5"/>
                </a:solidFill>
                <a:latin typeface="Algerian" panose="04020705040A02060702" pitchFamily="82" charset="0"/>
              </a:rPr>
              <a:t>Кількісний</a:t>
            </a:r>
            <a:r>
              <a:rPr sz="2233" spc="-40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sz="2233" spc="-83" dirty="0">
                <a:solidFill>
                  <a:srgbClr val="3E50B5"/>
                </a:solidFill>
                <a:latin typeface="Algerian" panose="04020705040A02060702" pitchFamily="82" charset="0"/>
              </a:rPr>
              <a:t>показник</a:t>
            </a:r>
            <a:r>
              <a:rPr sz="2233" spc="-43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sz="2233" spc="-63" dirty="0">
                <a:solidFill>
                  <a:srgbClr val="3E50B5"/>
                </a:solidFill>
                <a:latin typeface="Algerian" panose="04020705040A02060702" pitchFamily="82" charset="0"/>
              </a:rPr>
              <a:t>рівня</a:t>
            </a:r>
            <a:r>
              <a:rPr sz="2233" spc="-57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sz="2233" spc="-80" dirty="0">
                <a:solidFill>
                  <a:srgbClr val="3E50B5"/>
                </a:solidFill>
                <a:latin typeface="Algerian" panose="04020705040A02060702" pitchFamily="82" charset="0"/>
              </a:rPr>
              <a:t>навчальних</a:t>
            </a:r>
            <a:r>
              <a:rPr sz="2233" spc="-57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sz="2233" spc="-7" dirty="0">
                <a:solidFill>
                  <a:srgbClr val="3E50B5"/>
                </a:solidFill>
                <a:latin typeface="Algerian" panose="04020705040A02060702" pitchFamily="82" charset="0"/>
              </a:rPr>
              <a:t>досягнень </a:t>
            </a:r>
            <a:r>
              <a:rPr sz="2233" spc="-53" dirty="0">
                <a:solidFill>
                  <a:srgbClr val="3E50B5"/>
                </a:solidFill>
                <a:latin typeface="Algerian" panose="04020705040A02060702" pitchFamily="82" charset="0"/>
              </a:rPr>
              <a:t>здобувачів</a:t>
            </a:r>
            <a:r>
              <a:rPr sz="2233" spc="-87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sz="2233" spc="-57" dirty="0" err="1">
                <a:solidFill>
                  <a:srgbClr val="3E50B5"/>
                </a:solidFill>
                <a:latin typeface="Algerian" panose="04020705040A02060702" pitchFamily="82" charset="0"/>
              </a:rPr>
              <a:t>освіти</a:t>
            </a:r>
            <a:r>
              <a:rPr sz="2233" spc="-73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lang="uk-UA" sz="2233" spc="-73" dirty="0">
                <a:solidFill>
                  <a:srgbClr val="3E50B5"/>
                </a:solidFill>
              </a:rPr>
              <a:t>5-9 класів </a:t>
            </a:r>
            <a:r>
              <a:rPr sz="2233" spc="-17" dirty="0" err="1">
                <a:solidFill>
                  <a:srgbClr val="3E50B5"/>
                </a:solidFill>
                <a:latin typeface="Algerian" panose="04020705040A02060702" pitchFamily="82" charset="0"/>
              </a:rPr>
              <a:t>закладу</a:t>
            </a:r>
            <a:r>
              <a:rPr sz="2233" spc="-70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sz="2233" dirty="0">
                <a:solidFill>
                  <a:srgbClr val="3E50B5"/>
                </a:solidFill>
                <a:latin typeface="Algerian" panose="04020705040A02060702" pitchFamily="82" charset="0"/>
              </a:rPr>
              <a:t>є</a:t>
            </a:r>
            <a:r>
              <a:rPr sz="2233" spc="-67" dirty="0">
                <a:solidFill>
                  <a:srgbClr val="3E50B5"/>
                </a:solidFill>
                <a:latin typeface="Algerian" panose="04020705040A02060702" pitchFamily="82" charset="0"/>
              </a:rPr>
              <a:t> </a:t>
            </a:r>
            <a:r>
              <a:rPr sz="2233" spc="-7" dirty="0">
                <a:solidFill>
                  <a:srgbClr val="3E50B5"/>
                </a:solidFill>
                <a:latin typeface="Algerian" panose="04020705040A02060702" pitchFamily="82" charset="0"/>
              </a:rPr>
              <a:t>таким:</a:t>
            </a:r>
            <a:endParaRPr sz="2233" dirty="0">
              <a:latin typeface="Algerian" panose="04020705040A02060702" pitchFamily="82" charset="0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95392" y="3077020"/>
            <a:ext cx="2106930" cy="1180558"/>
          </a:xfrm>
          <a:prstGeom prst="rect">
            <a:avLst/>
          </a:prstGeom>
        </p:spPr>
        <p:txBody>
          <a:bodyPr vert="horz" wrap="square" lIns="0" tIns="8043" rIns="0" bIns="0" rtlCol="0">
            <a:spAutoFit/>
          </a:bodyPr>
          <a:lstStyle/>
          <a:p>
            <a:pPr marL="510989" marR="3387" indent="-502945">
              <a:lnSpc>
                <a:spcPct val="116199"/>
              </a:lnSpc>
              <a:spcBef>
                <a:spcPts val="63"/>
              </a:spcBef>
            </a:pPr>
            <a:r>
              <a:rPr sz="2200" dirty="0">
                <a:latin typeface="Georgia"/>
                <a:cs typeface="Georgia"/>
              </a:rPr>
              <a:t>Високий</a:t>
            </a:r>
            <a:r>
              <a:rPr sz="2200" spc="223" dirty="0">
                <a:latin typeface="Georgia"/>
                <a:cs typeface="Georgia"/>
              </a:rPr>
              <a:t> </a:t>
            </a:r>
            <a:r>
              <a:rPr sz="2200" spc="-7" dirty="0" err="1">
                <a:latin typeface="Georgia"/>
                <a:cs typeface="Georgia"/>
              </a:rPr>
              <a:t>рівень</a:t>
            </a:r>
            <a:r>
              <a:rPr sz="2200" spc="-7" dirty="0">
                <a:latin typeface="Georgia"/>
                <a:cs typeface="Georgia"/>
              </a:rPr>
              <a:t> </a:t>
            </a:r>
            <a:endParaRPr sz="2200" dirty="0">
              <a:latin typeface="Georgia"/>
              <a:cs typeface="Georgia"/>
            </a:endParaRPr>
          </a:p>
          <a:p>
            <a:pPr marL="709542">
              <a:spcBef>
                <a:spcPts val="427"/>
              </a:spcBef>
            </a:pPr>
            <a:endParaRPr lang="uk-UA" sz="2200" spc="-136" dirty="0">
              <a:latin typeface="Georgia"/>
              <a:cs typeface="Georgia"/>
            </a:endParaRPr>
          </a:p>
          <a:p>
            <a:pPr marL="709542">
              <a:spcBef>
                <a:spcPts val="427"/>
              </a:spcBef>
            </a:pPr>
            <a:r>
              <a:rPr sz="2200" spc="-136" dirty="0">
                <a:latin typeface="Georgia"/>
                <a:cs typeface="Georgia"/>
              </a:rPr>
              <a:t>(</a:t>
            </a:r>
            <a:r>
              <a:rPr lang="uk-UA" sz="2200" spc="-136" dirty="0">
                <a:latin typeface="Georgia"/>
                <a:cs typeface="Georgia"/>
              </a:rPr>
              <a:t>4</a:t>
            </a:r>
            <a:r>
              <a:rPr sz="2200" spc="3" dirty="0">
                <a:latin typeface="Georgia"/>
                <a:cs typeface="Georgia"/>
              </a:rPr>
              <a:t> </a:t>
            </a:r>
            <a:r>
              <a:rPr sz="2200" spc="-17" dirty="0">
                <a:latin typeface="Georgia"/>
                <a:cs typeface="Georgia"/>
              </a:rPr>
              <a:t>%)</a:t>
            </a:r>
            <a:endParaRPr sz="2200" dirty="0">
              <a:latin typeface="Georgia"/>
              <a:cs typeface="Georgi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860377" y="3063832"/>
            <a:ext cx="2298277" cy="347104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z="2200" spc="33" dirty="0">
                <a:latin typeface="Georgia"/>
                <a:cs typeface="Georgia"/>
              </a:rPr>
              <a:t>Достатній </a:t>
            </a:r>
            <a:r>
              <a:rPr sz="2200" spc="-7" dirty="0">
                <a:latin typeface="Georgia"/>
                <a:cs typeface="Georgia"/>
              </a:rPr>
              <a:t>рівень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378537" y="3398648"/>
            <a:ext cx="1262803" cy="792098"/>
          </a:xfrm>
          <a:prstGeom prst="rect">
            <a:avLst/>
          </a:prstGeom>
        </p:spPr>
        <p:txBody>
          <a:bodyPr vert="horz" wrap="square" lIns="0" tIns="63077" rIns="0" bIns="0" rtlCol="0">
            <a:spAutoFit/>
          </a:bodyPr>
          <a:lstStyle/>
          <a:p>
            <a:pPr algn="ctr">
              <a:spcBef>
                <a:spcPts val="497"/>
              </a:spcBef>
            </a:pPr>
            <a:endParaRPr sz="2200" dirty="0">
              <a:latin typeface="Georgia"/>
              <a:cs typeface="Georgia"/>
            </a:endParaRPr>
          </a:p>
          <a:p>
            <a:pPr marL="423" algn="ctr">
              <a:spcBef>
                <a:spcPts val="427"/>
              </a:spcBef>
            </a:pPr>
            <a:r>
              <a:rPr sz="2200" spc="-27" dirty="0">
                <a:latin typeface="Georgia"/>
                <a:cs typeface="Georgia"/>
              </a:rPr>
              <a:t>(</a:t>
            </a:r>
            <a:r>
              <a:rPr lang="uk-UA" sz="2200" spc="-27" dirty="0">
                <a:latin typeface="Georgia"/>
                <a:cs typeface="Georgia"/>
              </a:rPr>
              <a:t>31</a:t>
            </a:r>
            <a:r>
              <a:rPr sz="2200" spc="-97" dirty="0">
                <a:latin typeface="Georgia"/>
                <a:cs typeface="Georgia"/>
              </a:rPr>
              <a:t> </a:t>
            </a:r>
            <a:r>
              <a:rPr sz="2200" spc="-17" dirty="0">
                <a:latin typeface="Georgia"/>
                <a:cs typeface="Georgia"/>
              </a:rPr>
              <a:t>%)</a:t>
            </a:r>
            <a:endParaRPr sz="2200" dirty="0">
              <a:latin typeface="Georgia"/>
              <a:cs typeface="Georgi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67170" y="3126739"/>
            <a:ext cx="2203450" cy="347104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z="2200" spc="53" dirty="0">
                <a:latin typeface="Georgia"/>
                <a:cs typeface="Georgia"/>
              </a:rPr>
              <a:t>Середній</a:t>
            </a:r>
            <a:r>
              <a:rPr sz="2200" spc="43" dirty="0">
                <a:latin typeface="Georgia"/>
                <a:cs typeface="Georgia"/>
              </a:rPr>
              <a:t> </a:t>
            </a:r>
            <a:r>
              <a:rPr sz="2200" spc="-7" dirty="0">
                <a:latin typeface="Georgia"/>
                <a:cs typeface="Georgia"/>
              </a:rPr>
              <a:t>рівень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264823" y="3905843"/>
            <a:ext cx="811107" cy="347104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z="2200" spc="-23" dirty="0">
                <a:latin typeface="Georgia"/>
                <a:cs typeface="Georgia"/>
              </a:rPr>
              <a:t>(</a:t>
            </a:r>
            <a:r>
              <a:rPr lang="uk-UA" sz="2200" spc="-23" dirty="0">
                <a:latin typeface="Georgia"/>
                <a:cs typeface="Georgia"/>
              </a:rPr>
              <a:t>65</a:t>
            </a:r>
            <a:r>
              <a:rPr sz="2200" spc="-103" dirty="0">
                <a:latin typeface="Georgia"/>
                <a:cs typeface="Georgia"/>
              </a:rPr>
              <a:t> </a:t>
            </a:r>
            <a:r>
              <a:rPr sz="2200" spc="-17" dirty="0">
                <a:latin typeface="Georgia"/>
                <a:cs typeface="Georgia"/>
              </a:rPr>
              <a:t>%)</a:t>
            </a:r>
            <a:endParaRPr sz="22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248395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Широкоэкранный</PresentationFormat>
  <Paragraphs>14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Algerian</vt:lpstr>
      <vt:lpstr>Arial</vt:lpstr>
      <vt:lpstr>Calibri</vt:lpstr>
      <vt:lpstr>Calibri Light</vt:lpstr>
      <vt:lpstr>Georgia</vt:lpstr>
      <vt:lpstr>Trebuchet MS</vt:lpstr>
      <vt:lpstr>Тема Office</vt:lpstr>
      <vt:lpstr>РЕЙТИНГИ УСПІШНОСТІ  2025-2026 н. р. (5-9 КЛАСИ)</vt:lpstr>
      <vt:lpstr>Кількісний показник рівня навчальних досягнень здобувачів освіти 5-9 класів закладу є таким: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РЕЙТИНГИ УСПІШНОСТІ  2025-2026 н. р. (5-9 КЛАСИ)</dc:title>
  <dc:creator>админ</dc:creator>
  <cp:lastModifiedBy>админ</cp:lastModifiedBy>
  <cp:revision>1</cp:revision>
  <dcterms:created xsi:type="dcterms:W3CDTF">2026-09-14T14:23:57Z</dcterms:created>
  <dcterms:modified xsi:type="dcterms:W3CDTF">2026-09-14T14:24:09Z</dcterms:modified>
</cp:coreProperties>
</file>